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CCD2D8"/>
    <a:srgbClr val="17A5DF"/>
    <a:srgbClr val="00B7D1"/>
    <a:srgbClr val="0099FF"/>
    <a:srgbClr val="E97132"/>
    <a:srgbClr val="7D1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A38E1-B145-4327-9ABC-DAE3D780FEB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0A12F-FC7E-44C5-95F9-2370D1AEF7A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</a:p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Tematiche</a:t>
          </a:r>
          <a:r>
            <a:rPr lang="it-IT" sz="14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400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614BB-7BF7-462F-8A4B-223E2C5149FD}" type="parTrans" cxnId="{D8D983EA-B6E7-4067-B139-4556DB5DC926}">
      <dgm:prSet/>
      <dgm:spPr/>
      <dgm:t>
        <a:bodyPr/>
        <a:lstStyle/>
        <a:p>
          <a:endParaRPr lang="en-US"/>
        </a:p>
      </dgm:t>
    </dgm:pt>
    <dgm:pt modelId="{29D8E6AB-6C19-476F-8EAA-5D9500EF9D7F}" type="sibTrans" cxnId="{D8D983EA-B6E7-4067-B139-4556DB5DC926}">
      <dgm:prSet/>
      <dgm:spPr/>
      <dgm:t>
        <a:bodyPr/>
        <a:lstStyle/>
        <a:p>
          <a:endParaRPr lang="en-US"/>
        </a:p>
      </dgm:t>
    </dgm:pt>
    <dgm:pt modelId="{7A1912DD-B381-4E70-BFE7-B0CE4FDDD4A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</a:p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Partner</a:t>
          </a:r>
          <a:endParaRPr lang="en-US" sz="1500" b="1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00FF0-4714-4AA5-BF0E-E213748CFEEB}" type="parTrans" cxnId="{6A5158C6-CBB3-4DF6-A89A-A53815567F79}">
      <dgm:prSet/>
      <dgm:spPr/>
      <dgm:t>
        <a:bodyPr/>
        <a:lstStyle/>
        <a:p>
          <a:endParaRPr lang="en-US"/>
        </a:p>
      </dgm:t>
    </dgm:pt>
    <dgm:pt modelId="{56999431-3324-41BF-908F-6D57D22D0E6E}" type="sibTrans" cxnId="{6A5158C6-CBB3-4DF6-A89A-A53815567F79}">
      <dgm:prSet/>
      <dgm:spPr/>
      <dgm:t>
        <a:bodyPr/>
        <a:lstStyle/>
        <a:p>
          <a:endParaRPr lang="en-US"/>
        </a:p>
      </dgm:t>
    </dgm:pt>
    <dgm:pt modelId="{487AE099-CED0-4C75-A2DC-9A6FD4AEB0E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dirty="0">
              <a:solidFill>
                <a:srgbClr val="156082"/>
              </a:solidFill>
            </a:rPr>
            <a:t>Numero sessioni ?</a:t>
          </a:r>
          <a:endParaRPr lang="en-US" dirty="0">
            <a:solidFill>
              <a:srgbClr val="156082"/>
            </a:solidFill>
          </a:endParaRPr>
        </a:p>
      </dgm:t>
    </dgm:pt>
    <dgm:pt modelId="{1CD833B0-FCEC-4532-9955-827C47F0FC3F}" type="parTrans" cxnId="{3C940201-1022-4B9D-81DE-86DF547B21D7}">
      <dgm:prSet/>
      <dgm:spPr/>
      <dgm:t>
        <a:bodyPr/>
        <a:lstStyle/>
        <a:p>
          <a:endParaRPr lang="en-US"/>
        </a:p>
      </dgm:t>
    </dgm:pt>
    <dgm:pt modelId="{CB5DB6AD-AB68-43AF-B4D1-B732426C30BC}" type="sibTrans" cxnId="{3C940201-1022-4B9D-81DE-86DF547B21D7}">
      <dgm:prSet/>
      <dgm:spPr/>
      <dgm:t>
        <a:bodyPr/>
        <a:lstStyle/>
        <a:p>
          <a:endParaRPr lang="en-US"/>
        </a:p>
      </dgm:t>
    </dgm:pt>
    <dgm:pt modelId="{C0AA7648-B2B4-45B1-BED1-63A525B887F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giornate</a:t>
          </a:r>
          <a:r>
            <a:rPr lang="it-IT" sz="13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300" b="1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11F69-D8DF-4CB6-9EB3-A373B5A1EEE2}" type="parTrans" cxnId="{D0386C83-F5E5-4C3C-B3E8-FE74E283AFC4}">
      <dgm:prSet/>
      <dgm:spPr/>
      <dgm:t>
        <a:bodyPr/>
        <a:lstStyle/>
        <a:p>
          <a:endParaRPr lang="en-US"/>
        </a:p>
      </dgm:t>
    </dgm:pt>
    <dgm:pt modelId="{9268DDF6-D88A-4EB0-A5EB-7D5F04CBC095}" type="sibTrans" cxnId="{D0386C83-F5E5-4C3C-B3E8-FE74E283AFC4}">
      <dgm:prSet/>
      <dgm:spPr/>
      <dgm:t>
        <a:bodyPr/>
        <a:lstStyle/>
        <a:p>
          <a:endParaRPr lang="en-US"/>
        </a:p>
      </dgm:t>
    </dgm:pt>
    <dgm:pt modelId="{B7893544-3D45-4B5C-BAC0-DCF6B44B0FA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Sponsor</a:t>
          </a:r>
          <a:r>
            <a:rPr lang="it-IT" sz="13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300" b="1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62041-1B03-404B-AADC-A763F5AB1A70}" type="parTrans" cxnId="{DA476608-02AF-4057-BCEC-0A6C61835FA4}">
      <dgm:prSet/>
      <dgm:spPr/>
      <dgm:t>
        <a:bodyPr/>
        <a:lstStyle/>
        <a:p>
          <a:endParaRPr lang="en-US"/>
        </a:p>
      </dgm:t>
    </dgm:pt>
    <dgm:pt modelId="{A31636D5-6231-4087-B5C7-8E9FEC8D633F}" type="sibTrans" cxnId="{DA476608-02AF-4057-BCEC-0A6C61835FA4}">
      <dgm:prSet/>
      <dgm:spPr/>
      <dgm:t>
        <a:bodyPr/>
        <a:lstStyle/>
        <a:p>
          <a:endParaRPr lang="en-US"/>
        </a:p>
      </dgm:t>
    </dgm:pt>
    <dgm:pt modelId="{C542EFE0-8726-4454-A5C5-FA9A4351CD8D}" type="pres">
      <dgm:prSet presAssocID="{071A38E1-B145-4327-9ABC-DAE3D780FEB2}" presName="root" presStyleCnt="0">
        <dgm:presLayoutVars>
          <dgm:dir/>
          <dgm:resizeHandles val="exact"/>
        </dgm:presLayoutVars>
      </dgm:prSet>
      <dgm:spPr/>
    </dgm:pt>
    <dgm:pt modelId="{4D28CF5B-2314-4982-AEAE-CAE45F6E7B08}" type="pres">
      <dgm:prSet presAssocID="{DE60A12F-FC7E-44C5-95F9-2370D1AEF7A9}" presName="compNode" presStyleCnt="0"/>
      <dgm:spPr/>
    </dgm:pt>
    <dgm:pt modelId="{FB13E36B-BBD3-4650-A0EC-DE05A7D6C345}" type="pres">
      <dgm:prSet presAssocID="{DE60A12F-FC7E-44C5-95F9-2370D1AEF7A9}" presName="iconBgRect" presStyleLbl="bgShp" presStyleIdx="0" presStyleCnt="5"/>
      <dgm:spPr/>
    </dgm:pt>
    <dgm:pt modelId="{BE566109-D0A4-4A9E-94D8-70D555A0318C}" type="pres">
      <dgm:prSet presAssocID="{DE60A12F-FC7E-44C5-95F9-2370D1AEF7A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8B61E83-E6D6-4448-888C-A1DAFE3F1E8D}" type="pres">
      <dgm:prSet presAssocID="{DE60A12F-FC7E-44C5-95F9-2370D1AEF7A9}" presName="spaceRect" presStyleCnt="0"/>
      <dgm:spPr/>
    </dgm:pt>
    <dgm:pt modelId="{D772EA33-15BA-4FDF-B652-8C182D47A8A8}" type="pres">
      <dgm:prSet presAssocID="{DE60A12F-FC7E-44C5-95F9-2370D1AEF7A9}" presName="textRect" presStyleLbl="revTx" presStyleIdx="0" presStyleCnt="5" custScaleX="125183" custScaleY="136170" custLinFactNeighborX="-153" custLinFactNeighborY="22493">
        <dgm:presLayoutVars>
          <dgm:chMax val="1"/>
          <dgm:chPref val="1"/>
        </dgm:presLayoutVars>
      </dgm:prSet>
      <dgm:spPr/>
    </dgm:pt>
    <dgm:pt modelId="{E5BAF3E9-9252-4DF4-84E5-57B9EC1E4BA0}" type="pres">
      <dgm:prSet presAssocID="{29D8E6AB-6C19-476F-8EAA-5D9500EF9D7F}" presName="sibTrans" presStyleCnt="0"/>
      <dgm:spPr/>
    </dgm:pt>
    <dgm:pt modelId="{D9C15C5B-A51E-4744-8B47-D48F23566E19}" type="pres">
      <dgm:prSet presAssocID="{7A1912DD-B381-4E70-BFE7-B0CE4FDDD4A0}" presName="compNode" presStyleCnt="0"/>
      <dgm:spPr/>
    </dgm:pt>
    <dgm:pt modelId="{49720734-D532-4A6E-8F43-DF103850DE65}" type="pres">
      <dgm:prSet presAssocID="{7A1912DD-B381-4E70-BFE7-B0CE4FDDD4A0}" presName="iconBgRect" presStyleLbl="bgShp" presStyleIdx="1" presStyleCnt="5"/>
      <dgm:spPr/>
    </dgm:pt>
    <dgm:pt modelId="{CAC11594-DEB4-4D67-93D5-BF521A89A148}" type="pres">
      <dgm:prSet presAssocID="{7A1912DD-B381-4E70-BFE7-B0CE4FDDD4A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76867A4F-BB2C-450C-9962-C3F2C728A084}" type="pres">
      <dgm:prSet presAssocID="{7A1912DD-B381-4E70-BFE7-B0CE4FDDD4A0}" presName="spaceRect" presStyleCnt="0"/>
      <dgm:spPr/>
    </dgm:pt>
    <dgm:pt modelId="{58AB8778-BA5D-48EA-9782-E3D20442CD60}" type="pres">
      <dgm:prSet presAssocID="{7A1912DD-B381-4E70-BFE7-B0CE4FDDD4A0}" presName="textRect" presStyleLbl="revTx" presStyleIdx="1" presStyleCnt="5" custLinFactNeighborY="-5501">
        <dgm:presLayoutVars>
          <dgm:chMax val="1"/>
          <dgm:chPref val="1"/>
        </dgm:presLayoutVars>
      </dgm:prSet>
      <dgm:spPr/>
    </dgm:pt>
    <dgm:pt modelId="{47768159-4CBC-4C78-910E-3D1BFEEDE7DE}" type="pres">
      <dgm:prSet presAssocID="{56999431-3324-41BF-908F-6D57D22D0E6E}" presName="sibTrans" presStyleCnt="0"/>
      <dgm:spPr/>
    </dgm:pt>
    <dgm:pt modelId="{D2291A9F-614F-4DEC-B0DF-0A6F5C77DBEA}" type="pres">
      <dgm:prSet presAssocID="{487AE099-CED0-4C75-A2DC-9A6FD4AEB0EA}" presName="compNode" presStyleCnt="0"/>
      <dgm:spPr/>
    </dgm:pt>
    <dgm:pt modelId="{A3BA04D7-EE49-4E45-B9F1-555410A07A78}" type="pres">
      <dgm:prSet presAssocID="{487AE099-CED0-4C75-A2DC-9A6FD4AEB0EA}" presName="iconBgRect" presStyleLbl="bgShp" presStyleIdx="2" presStyleCnt="5"/>
      <dgm:spPr/>
    </dgm:pt>
    <dgm:pt modelId="{143C9A7E-52E3-4C54-A16B-F222F11646D0}" type="pres">
      <dgm:prSet presAssocID="{487AE099-CED0-4C75-A2DC-9A6FD4AEB0E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ente"/>
        </a:ext>
      </dgm:extLst>
    </dgm:pt>
    <dgm:pt modelId="{8F27D37C-6A20-4C1B-A2F9-CEEE070F744C}" type="pres">
      <dgm:prSet presAssocID="{487AE099-CED0-4C75-A2DC-9A6FD4AEB0EA}" presName="spaceRect" presStyleCnt="0"/>
      <dgm:spPr/>
    </dgm:pt>
    <dgm:pt modelId="{92B74CFB-9044-4450-A17A-63BD1C06F1EF}" type="pres">
      <dgm:prSet presAssocID="{487AE099-CED0-4C75-A2DC-9A6FD4AEB0EA}" presName="textRect" presStyleLbl="revTx" presStyleIdx="2" presStyleCnt="5">
        <dgm:presLayoutVars>
          <dgm:chMax val="1"/>
          <dgm:chPref val="1"/>
        </dgm:presLayoutVars>
      </dgm:prSet>
      <dgm:spPr/>
    </dgm:pt>
    <dgm:pt modelId="{4B577EDE-8E32-459B-96FC-1CAFA6B85DBB}" type="pres">
      <dgm:prSet presAssocID="{CB5DB6AD-AB68-43AF-B4D1-B732426C30BC}" presName="sibTrans" presStyleCnt="0"/>
      <dgm:spPr/>
    </dgm:pt>
    <dgm:pt modelId="{56B924B6-D246-4268-8E8B-DC9910A1B338}" type="pres">
      <dgm:prSet presAssocID="{C0AA7648-B2B4-45B1-BED1-63A525B887FA}" presName="compNode" presStyleCnt="0"/>
      <dgm:spPr/>
    </dgm:pt>
    <dgm:pt modelId="{79855478-9B5C-4EC2-841F-45F882D05A41}" type="pres">
      <dgm:prSet presAssocID="{C0AA7648-B2B4-45B1-BED1-63A525B887FA}" presName="iconBgRect" presStyleLbl="bgShp" presStyleIdx="3" presStyleCnt="5"/>
      <dgm:spPr/>
    </dgm:pt>
    <dgm:pt modelId="{E6573FB9-6A76-44F8-AF7A-6B2D0BE0D949}" type="pres">
      <dgm:prSet presAssocID="{C0AA7648-B2B4-45B1-BED1-63A525B887F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endario pieghevole con riempimento a tinta unita"/>
        </a:ext>
      </dgm:extLst>
    </dgm:pt>
    <dgm:pt modelId="{9CD4D2DA-40AE-4CB6-97EE-108B785EBBC5}" type="pres">
      <dgm:prSet presAssocID="{C0AA7648-B2B4-45B1-BED1-63A525B887FA}" presName="spaceRect" presStyleCnt="0"/>
      <dgm:spPr/>
    </dgm:pt>
    <dgm:pt modelId="{8FD5CC63-FA5E-437A-94EC-0F5955A48E74}" type="pres">
      <dgm:prSet presAssocID="{C0AA7648-B2B4-45B1-BED1-63A525B887FA}" presName="textRect" presStyleLbl="revTx" presStyleIdx="3" presStyleCnt="5" custLinFactNeighborY="-4442">
        <dgm:presLayoutVars>
          <dgm:chMax val="1"/>
          <dgm:chPref val="1"/>
        </dgm:presLayoutVars>
      </dgm:prSet>
      <dgm:spPr/>
    </dgm:pt>
    <dgm:pt modelId="{4B0031CA-7FB8-4212-BF49-131A631F21F8}" type="pres">
      <dgm:prSet presAssocID="{9268DDF6-D88A-4EB0-A5EB-7D5F04CBC095}" presName="sibTrans" presStyleCnt="0"/>
      <dgm:spPr/>
    </dgm:pt>
    <dgm:pt modelId="{CE37BDA4-F8AB-4AC0-A890-63CB4F416402}" type="pres">
      <dgm:prSet presAssocID="{B7893544-3D45-4B5C-BAC0-DCF6B44B0FA6}" presName="compNode" presStyleCnt="0"/>
      <dgm:spPr/>
    </dgm:pt>
    <dgm:pt modelId="{2BB82D3A-53E2-4771-A0B5-1A80930E409F}" type="pres">
      <dgm:prSet presAssocID="{B7893544-3D45-4B5C-BAC0-DCF6B44B0FA6}" presName="iconBgRect" presStyleLbl="bgShp" presStyleIdx="4" presStyleCnt="5"/>
      <dgm:spPr/>
    </dgm:pt>
    <dgm:pt modelId="{9451478D-6655-4302-9ABB-5E31E5021428}" type="pres">
      <dgm:prSet presAssocID="{B7893544-3D45-4B5C-BAC0-DCF6B44B0F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tente"/>
        </a:ext>
      </dgm:extLst>
    </dgm:pt>
    <dgm:pt modelId="{8362AFBF-1187-44ED-A05C-4BEED3460607}" type="pres">
      <dgm:prSet presAssocID="{B7893544-3D45-4B5C-BAC0-DCF6B44B0FA6}" presName="spaceRect" presStyleCnt="0"/>
      <dgm:spPr/>
    </dgm:pt>
    <dgm:pt modelId="{A45F6282-F077-497A-ACBB-E090EC173582}" type="pres">
      <dgm:prSet presAssocID="{B7893544-3D45-4B5C-BAC0-DCF6B44B0FA6}" presName="textRect" presStyleLbl="revTx" presStyleIdx="4" presStyleCnt="5" custLinFactNeighborY="-6663">
        <dgm:presLayoutVars>
          <dgm:chMax val="1"/>
          <dgm:chPref val="1"/>
        </dgm:presLayoutVars>
      </dgm:prSet>
      <dgm:spPr/>
    </dgm:pt>
  </dgm:ptLst>
  <dgm:cxnLst>
    <dgm:cxn modelId="{3C940201-1022-4B9D-81DE-86DF547B21D7}" srcId="{071A38E1-B145-4327-9ABC-DAE3D780FEB2}" destId="{487AE099-CED0-4C75-A2DC-9A6FD4AEB0EA}" srcOrd="2" destOrd="0" parTransId="{1CD833B0-FCEC-4532-9955-827C47F0FC3F}" sibTransId="{CB5DB6AD-AB68-43AF-B4D1-B732426C30BC}"/>
    <dgm:cxn modelId="{DA476608-02AF-4057-BCEC-0A6C61835FA4}" srcId="{071A38E1-B145-4327-9ABC-DAE3D780FEB2}" destId="{B7893544-3D45-4B5C-BAC0-DCF6B44B0FA6}" srcOrd="4" destOrd="0" parTransId="{E0A62041-1B03-404B-AADC-A763F5AB1A70}" sibTransId="{A31636D5-6231-4087-B5C7-8E9FEC8D633F}"/>
    <dgm:cxn modelId="{634FD511-A5A9-49D4-916C-EB181137A3E5}" type="presOf" srcId="{071A38E1-B145-4327-9ABC-DAE3D780FEB2}" destId="{C542EFE0-8726-4454-A5C5-FA9A4351CD8D}" srcOrd="0" destOrd="0" presId="urn:microsoft.com/office/officeart/2018/5/layout/IconCircleLabelList"/>
    <dgm:cxn modelId="{0C93CC1E-82B1-4C61-A664-7C8A3AE4D17D}" type="presOf" srcId="{B7893544-3D45-4B5C-BAC0-DCF6B44B0FA6}" destId="{A45F6282-F077-497A-ACBB-E090EC173582}" srcOrd="0" destOrd="0" presId="urn:microsoft.com/office/officeart/2018/5/layout/IconCircleLabelList"/>
    <dgm:cxn modelId="{5A59085D-0F56-43D7-9D64-B26BAE55B9EF}" type="presOf" srcId="{7A1912DD-B381-4E70-BFE7-B0CE4FDDD4A0}" destId="{58AB8778-BA5D-48EA-9782-E3D20442CD60}" srcOrd="0" destOrd="0" presId="urn:microsoft.com/office/officeart/2018/5/layout/IconCircleLabelList"/>
    <dgm:cxn modelId="{FE6A0F48-FE84-456B-940F-B74237F0F1B2}" type="presOf" srcId="{C0AA7648-B2B4-45B1-BED1-63A525B887FA}" destId="{8FD5CC63-FA5E-437A-94EC-0F5955A48E74}" srcOrd="0" destOrd="0" presId="urn:microsoft.com/office/officeart/2018/5/layout/IconCircleLabelList"/>
    <dgm:cxn modelId="{D0386C83-F5E5-4C3C-B3E8-FE74E283AFC4}" srcId="{071A38E1-B145-4327-9ABC-DAE3D780FEB2}" destId="{C0AA7648-B2B4-45B1-BED1-63A525B887FA}" srcOrd="3" destOrd="0" parTransId="{69F11F69-D8DF-4CB6-9EB3-A373B5A1EEE2}" sibTransId="{9268DDF6-D88A-4EB0-A5EB-7D5F04CBC095}"/>
    <dgm:cxn modelId="{8DF14EB2-0DBB-45C6-95E1-C2B31E6D238E}" type="presOf" srcId="{DE60A12F-FC7E-44C5-95F9-2370D1AEF7A9}" destId="{D772EA33-15BA-4FDF-B652-8C182D47A8A8}" srcOrd="0" destOrd="0" presId="urn:microsoft.com/office/officeart/2018/5/layout/IconCircleLabelList"/>
    <dgm:cxn modelId="{A4BE69B6-192D-494F-9C66-D869F61B0F7B}" type="presOf" srcId="{487AE099-CED0-4C75-A2DC-9A6FD4AEB0EA}" destId="{92B74CFB-9044-4450-A17A-63BD1C06F1EF}" srcOrd="0" destOrd="0" presId="urn:microsoft.com/office/officeart/2018/5/layout/IconCircleLabelList"/>
    <dgm:cxn modelId="{6A5158C6-CBB3-4DF6-A89A-A53815567F79}" srcId="{071A38E1-B145-4327-9ABC-DAE3D780FEB2}" destId="{7A1912DD-B381-4E70-BFE7-B0CE4FDDD4A0}" srcOrd="1" destOrd="0" parTransId="{01300FF0-4714-4AA5-BF0E-E213748CFEEB}" sibTransId="{56999431-3324-41BF-908F-6D57D22D0E6E}"/>
    <dgm:cxn modelId="{D8D983EA-B6E7-4067-B139-4556DB5DC926}" srcId="{071A38E1-B145-4327-9ABC-DAE3D780FEB2}" destId="{DE60A12F-FC7E-44C5-95F9-2370D1AEF7A9}" srcOrd="0" destOrd="0" parTransId="{9A4614BB-7BF7-462F-8A4B-223E2C5149FD}" sibTransId="{29D8E6AB-6C19-476F-8EAA-5D9500EF9D7F}"/>
    <dgm:cxn modelId="{B3DA2B01-0DCC-443B-9FCC-5F80D14760D7}" type="presParOf" srcId="{C542EFE0-8726-4454-A5C5-FA9A4351CD8D}" destId="{4D28CF5B-2314-4982-AEAE-CAE45F6E7B08}" srcOrd="0" destOrd="0" presId="urn:microsoft.com/office/officeart/2018/5/layout/IconCircleLabelList"/>
    <dgm:cxn modelId="{F0C82F2C-C961-4B05-BC89-F92C855DE517}" type="presParOf" srcId="{4D28CF5B-2314-4982-AEAE-CAE45F6E7B08}" destId="{FB13E36B-BBD3-4650-A0EC-DE05A7D6C345}" srcOrd="0" destOrd="0" presId="urn:microsoft.com/office/officeart/2018/5/layout/IconCircleLabelList"/>
    <dgm:cxn modelId="{075C03B1-3D55-498C-A8A0-5EF7AC1F39DD}" type="presParOf" srcId="{4D28CF5B-2314-4982-AEAE-CAE45F6E7B08}" destId="{BE566109-D0A4-4A9E-94D8-70D555A0318C}" srcOrd="1" destOrd="0" presId="urn:microsoft.com/office/officeart/2018/5/layout/IconCircleLabelList"/>
    <dgm:cxn modelId="{9E70B892-ACCB-4221-8F44-913E0AF6C9E1}" type="presParOf" srcId="{4D28CF5B-2314-4982-AEAE-CAE45F6E7B08}" destId="{18B61E83-E6D6-4448-888C-A1DAFE3F1E8D}" srcOrd="2" destOrd="0" presId="urn:microsoft.com/office/officeart/2018/5/layout/IconCircleLabelList"/>
    <dgm:cxn modelId="{BFDAC38A-962A-4C08-93C3-245CA5033E01}" type="presParOf" srcId="{4D28CF5B-2314-4982-AEAE-CAE45F6E7B08}" destId="{D772EA33-15BA-4FDF-B652-8C182D47A8A8}" srcOrd="3" destOrd="0" presId="urn:microsoft.com/office/officeart/2018/5/layout/IconCircleLabelList"/>
    <dgm:cxn modelId="{50686096-98B0-4283-9BEC-CE382ED71E89}" type="presParOf" srcId="{C542EFE0-8726-4454-A5C5-FA9A4351CD8D}" destId="{E5BAF3E9-9252-4DF4-84E5-57B9EC1E4BA0}" srcOrd="1" destOrd="0" presId="urn:microsoft.com/office/officeart/2018/5/layout/IconCircleLabelList"/>
    <dgm:cxn modelId="{62B631F4-6145-4084-B238-9B53B1EF1754}" type="presParOf" srcId="{C542EFE0-8726-4454-A5C5-FA9A4351CD8D}" destId="{D9C15C5B-A51E-4744-8B47-D48F23566E19}" srcOrd="2" destOrd="0" presId="urn:microsoft.com/office/officeart/2018/5/layout/IconCircleLabelList"/>
    <dgm:cxn modelId="{526A449C-B9F5-4E6D-A5F6-A71DB75E32AD}" type="presParOf" srcId="{D9C15C5B-A51E-4744-8B47-D48F23566E19}" destId="{49720734-D532-4A6E-8F43-DF103850DE65}" srcOrd="0" destOrd="0" presId="urn:microsoft.com/office/officeart/2018/5/layout/IconCircleLabelList"/>
    <dgm:cxn modelId="{5FBFF458-FA77-42A7-84A9-2BDC910EE30D}" type="presParOf" srcId="{D9C15C5B-A51E-4744-8B47-D48F23566E19}" destId="{CAC11594-DEB4-4D67-93D5-BF521A89A148}" srcOrd="1" destOrd="0" presId="urn:microsoft.com/office/officeart/2018/5/layout/IconCircleLabelList"/>
    <dgm:cxn modelId="{D29D6CB8-CEFA-4BAB-B2B1-1EEFC50199B3}" type="presParOf" srcId="{D9C15C5B-A51E-4744-8B47-D48F23566E19}" destId="{76867A4F-BB2C-450C-9962-C3F2C728A084}" srcOrd="2" destOrd="0" presId="urn:microsoft.com/office/officeart/2018/5/layout/IconCircleLabelList"/>
    <dgm:cxn modelId="{67EC23E1-AEA7-4FD1-B2E7-50ADEB7C5108}" type="presParOf" srcId="{D9C15C5B-A51E-4744-8B47-D48F23566E19}" destId="{58AB8778-BA5D-48EA-9782-E3D20442CD60}" srcOrd="3" destOrd="0" presId="urn:microsoft.com/office/officeart/2018/5/layout/IconCircleLabelList"/>
    <dgm:cxn modelId="{A527BDB5-0A88-4DA4-83E9-DD141E2DFB44}" type="presParOf" srcId="{C542EFE0-8726-4454-A5C5-FA9A4351CD8D}" destId="{47768159-4CBC-4C78-910E-3D1BFEEDE7DE}" srcOrd="3" destOrd="0" presId="urn:microsoft.com/office/officeart/2018/5/layout/IconCircleLabelList"/>
    <dgm:cxn modelId="{57BB3643-99B2-469D-ABE1-33681AA697BA}" type="presParOf" srcId="{C542EFE0-8726-4454-A5C5-FA9A4351CD8D}" destId="{D2291A9F-614F-4DEC-B0DF-0A6F5C77DBEA}" srcOrd="4" destOrd="0" presId="urn:microsoft.com/office/officeart/2018/5/layout/IconCircleLabelList"/>
    <dgm:cxn modelId="{1D476A68-B128-4C89-9F3B-920782CA57EC}" type="presParOf" srcId="{D2291A9F-614F-4DEC-B0DF-0A6F5C77DBEA}" destId="{A3BA04D7-EE49-4E45-B9F1-555410A07A78}" srcOrd="0" destOrd="0" presId="urn:microsoft.com/office/officeart/2018/5/layout/IconCircleLabelList"/>
    <dgm:cxn modelId="{52086DB0-57C5-4688-ABE6-958EDF014451}" type="presParOf" srcId="{D2291A9F-614F-4DEC-B0DF-0A6F5C77DBEA}" destId="{143C9A7E-52E3-4C54-A16B-F222F11646D0}" srcOrd="1" destOrd="0" presId="urn:microsoft.com/office/officeart/2018/5/layout/IconCircleLabelList"/>
    <dgm:cxn modelId="{EDD549B1-51FC-4D6E-B216-4577BB50C84B}" type="presParOf" srcId="{D2291A9F-614F-4DEC-B0DF-0A6F5C77DBEA}" destId="{8F27D37C-6A20-4C1B-A2F9-CEEE070F744C}" srcOrd="2" destOrd="0" presId="urn:microsoft.com/office/officeart/2018/5/layout/IconCircleLabelList"/>
    <dgm:cxn modelId="{B4548558-2770-4CF9-9E52-B6E1E9C22A44}" type="presParOf" srcId="{D2291A9F-614F-4DEC-B0DF-0A6F5C77DBEA}" destId="{92B74CFB-9044-4450-A17A-63BD1C06F1EF}" srcOrd="3" destOrd="0" presId="urn:microsoft.com/office/officeart/2018/5/layout/IconCircleLabelList"/>
    <dgm:cxn modelId="{E159952B-B2BC-4671-8FD2-9D6FED18349B}" type="presParOf" srcId="{C542EFE0-8726-4454-A5C5-FA9A4351CD8D}" destId="{4B577EDE-8E32-459B-96FC-1CAFA6B85DBB}" srcOrd="5" destOrd="0" presId="urn:microsoft.com/office/officeart/2018/5/layout/IconCircleLabelList"/>
    <dgm:cxn modelId="{259BEBA9-F966-48BB-9B5D-A1F85EB1BB5F}" type="presParOf" srcId="{C542EFE0-8726-4454-A5C5-FA9A4351CD8D}" destId="{56B924B6-D246-4268-8E8B-DC9910A1B338}" srcOrd="6" destOrd="0" presId="urn:microsoft.com/office/officeart/2018/5/layout/IconCircleLabelList"/>
    <dgm:cxn modelId="{33F87C49-AC98-4DFB-9E5E-546F42474C9F}" type="presParOf" srcId="{56B924B6-D246-4268-8E8B-DC9910A1B338}" destId="{79855478-9B5C-4EC2-841F-45F882D05A41}" srcOrd="0" destOrd="0" presId="urn:microsoft.com/office/officeart/2018/5/layout/IconCircleLabelList"/>
    <dgm:cxn modelId="{4E956CFB-E671-4B9D-8AD7-E5F79C69BDFD}" type="presParOf" srcId="{56B924B6-D246-4268-8E8B-DC9910A1B338}" destId="{E6573FB9-6A76-44F8-AF7A-6B2D0BE0D949}" srcOrd="1" destOrd="0" presId="urn:microsoft.com/office/officeart/2018/5/layout/IconCircleLabelList"/>
    <dgm:cxn modelId="{E8EFAD0C-E53B-459D-A654-D1D71042A180}" type="presParOf" srcId="{56B924B6-D246-4268-8E8B-DC9910A1B338}" destId="{9CD4D2DA-40AE-4CB6-97EE-108B785EBBC5}" srcOrd="2" destOrd="0" presId="urn:microsoft.com/office/officeart/2018/5/layout/IconCircleLabelList"/>
    <dgm:cxn modelId="{3C5DD63E-C5D1-48DA-9427-C659BE2F35DF}" type="presParOf" srcId="{56B924B6-D246-4268-8E8B-DC9910A1B338}" destId="{8FD5CC63-FA5E-437A-94EC-0F5955A48E74}" srcOrd="3" destOrd="0" presId="urn:microsoft.com/office/officeart/2018/5/layout/IconCircleLabelList"/>
    <dgm:cxn modelId="{9EE81894-17D8-4100-AE8C-2C8CEA869F28}" type="presParOf" srcId="{C542EFE0-8726-4454-A5C5-FA9A4351CD8D}" destId="{4B0031CA-7FB8-4212-BF49-131A631F21F8}" srcOrd="7" destOrd="0" presId="urn:microsoft.com/office/officeart/2018/5/layout/IconCircleLabelList"/>
    <dgm:cxn modelId="{E1F8EE9A-EDC0-4D9D-8AE6-9DAB2740B8DD}" type="presParOf" srcId="{C542EFE0-8726-4454-A5C5-FA9A4351CD8D}" destId="{CE37BDA4-F8AB-4AC0-A890-63CB4F416402}" srcOrd="8" destOrd="0" presId="urn:microsoft.com/office/officeart/2018/5/layout/IconCircleLabelList"/>
    <dgm:cxn modelId="{68CDE9B6-49B6-4E0A-83E0-754DACC8F231}" type="presParOf" srcId="{CE37BDA4-F8AB-4AC0-A890-63CB4F416402}" destId="{2BB82D3A-53E2-4771-A0B5-1A80930E409F}" srcOrd="0" destOrd="0" presId="urn:microsoft.com/office/officeart/2018/5/layout/IconCircleLabelList"/>
    <dgm:cxn modelId="{47B55A40-9E1C-4063-BF99-598B39E6333C}" type="presParOf" srcId="{CE37BDA4-F8AB-4AC0-A890-63CB4F416402}" destId="{9451478D-6655-4302-9ABB-5E31E5021428}" srcOrd="1" destOrd="0" presId="urn:microsoft.com/office/officeart/2018/5/layout/IconCircleLabelList"/>
    <dgm:cxn modelId="{85561E3A-A8FE-4953-B21B-910FC328AB66}" type="presParOf" srcId="{CE37BDA4-F8AB-4AC0-A890-63CB4F416402}" destId="{8362AFBF-1187-44ED-A05C-4BEED3460607}" srcOrd="2" destOrd="0" presId="urn:microsoft.com/office/officeart/2018/5/layout/IconCircleLabelList"/>
    <dgm:cxn modelId="{84D94DAD-B751-4E6E-A2E4-44ED30542AAF}" type="presParOf" srcId="{CE37BDA4-F8AB-4AC0-A890-63CB4F416402}" destId="{A45F6282-F077-497A-ACBB-E090EC17358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A38E1-B145-4327-9ABC-DAE3D780FEB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0A12F-FC7E-44C5-95F9-2370D1AEF7A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</a:t>
          </a:r>
        </a:p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Tematiche</a:t>
          </a:r>
          <a:r>
            <a:rPr lang="it-IT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A4614BB-7BF7-462F-8A4B-223E2C5149FD}" type="parTrans" cxnId="{D8D983EA-B6E7-4067-B139-4556DB5DC926}">
      <dgm:prSet/>
      <dgm:spPr/>
      <dgm:t>
        <a:bodyPr/>
        <a:lstStyle/>
        <a:p>
          <a:endParaRPr lang="en-US"/>
        </a:p>
      </dgm:t>
    </dgm:pt>
    <dgm:pt modelId="{29D8E6AB-6C19-476F-8EAA-5D9500EF9D7F}" type="sibTrans" cxnId="{D8D983EA-B6E7-4067-B139-4556DB5DC926}">
      <dgm:prSet/>
      <dgm:spPr/>
      <dgm:t>
        <a:bodyPr/>
        <a:lstStyle/>
        <a:p>
          <a:endParaRPr lang="en-US"/>
        </a:p>
      </dgm:t>
    </dgm:pt>
    <dgm:pt modelId="{7A1912DD-B381-4E70-BFE7-B0CE4FDDD4A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</a:p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Partner</a:t>
          </a:r>
          <a:endParaRPr lang="en-US" sz="1500" b="1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00FF0-4714-4AA5-BF0E-E213748CFEEB}" type="parTrans" cxnId="{6A5158C6-CBB3-4DF6-A89A-A53815567F79}">
      <dgm:prSet/>
      <dgm:spPr/>
      <dgm:t>
        <a:bodyPr/>
        <a:lstStyle/>
        <a:p>
          <a:endParaRPr lang="en-US"/>
        </a:p>
      </dgm:t>
    </dgm:pt>
    <dgm:pt modelId="{56999431-3324-41BF-908F-6D57D22D0E6E}" type="sibTrans" cxnId="{6A5158C6-CBB3-4DF6-A89A-A53815567F79}">
      <dgm:prSet/>
      <dgm:spPr/>
      <dgm:t>
        <a:bodyPr/>
        <a:lstStyle/>
        <a:p>
          <a:endParaRPr lang="en-US"/>
        </a:p>
      </dgm:t>
    </dgm:pt>
    <dgm:pt modelId="{487AE099-CED0-4C75-A2DC-9A6FD4AEB0E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sessioni</a:t>
          </a:r>
          <a:endParaRPr lang="en-US" sz="1500" b="1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833B0-FCEC-4532-9955-827C47F0FC3F}" type="parTrans" cxnId="{3C940201-1022-4B9D-81DE-86DF547B21D7}">
      <dgm:prSet/>
      <dgm:spPr/>
      <dgm:t>
        <a:bodyPr/>
        <a:lstStyle/>
        <a:p>
          <a:endParaRPr lang="en-US"/>
        </a:p>
      </dgm:t>
    </dgm:pt>
    <dgm:pt modelId="{CB5DB6AD-AB68-43AF-B4D1-B732426C30BC}" type="sibTrans" cxnId="{3C940201-1022-4B9D-81DE-86DF547B21D7}">
      <dgm:prSet/>
      <dgm:spPr/>
      <dgm:t>
        <a:bodyPr/>
        <a:lstStyle/>
        <a:p>
          <a:endParaRPr lang="en-US"/>
        </a:p>
      </dgm:t>
    </dgm:pt>
    <dgm:pt modelId="{C0AA7648-B2B4-45B1-BED1-63A525B887F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giornate</a:t>
          </a:r>
          <a:r>
            <a:rPr lang="it-IT" sz="15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500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11F69-D8DF-4CB6-9EB3-A373B5A1EEE2}" type="parTrans" cxnId="{D0386C83-F5E5-4C3C-B3E8-FE74E283AFC4}">
      <dgm:prSet/>
      <dgm:spPr/>
      <dgm:t>
        <a:bodyPr/>
        <a:lstStyle/>
        <a:p>
          <a:endParaRPr lang="en-US"/>
        </a:p>
      </dgm:t>
    </dgm:pt>
    <dgm:pt modelId="{9268DDF6-D88A-4EB0-A5EB-7D5F04CBC095}" type="sibTrans" cxnId="{D0386C83-F5E5-4C3C-B3E8-FE74E283AFC4}">
      <dgm:prSet/>
      <dgm:spPr/>
      <dgm:t>
        <a:bodyPr/>
        <a:lstStyle/>
        <a:p>
          <a:endParaRPr lang="en-US"/>
        </a:p>
      </dgm:t>
    </dgm:pt>
    <dgm:pt modelId="{B7893544-3D45-4B5C-BAC0-DCF6B44B0FA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>
            <a:lnSpc>
              <a:spcPct val="100000"/>
            </a:lnSpc>
            <a:defRPr cap="all"/>
          </a:pPr>
          <a:r>
            <a:rPr lang="it-IT" sz="15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Sponsor</a:t>
          </a:r>
          <a:r>
            <a:rPr lang="it-IT" sz="15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500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62041-1B03-404B-AADC-A763F5AB1A70}" type="parTrans" cxnId="{DA476608-02AF-4057-BCEC-0A6C61835FA4}">
      <dgm:prSet/>
      <dgm:spPr/>
      <dgm:t>
        <a:bodyPr/>
        <a:lstStyle/>
        <a:p>
          <a:endParaRPr lang="en-US"/>
        </a:p>
      </dgm:t>
    </dgm:pt>
    <dgm:pt modelId="{A31636D5-6231-4087-B5C7-8E9FEC8D633F}" type="sibTrans" cxnId="{DA476608-02AF-4057-BCEC-0A6C61835FA4}">
      <dgm:prSet/>
      <dgm:spPr/>
      <dgm:t>
        <a:bodyPr/>
        <a:lstStyle/>
        <a:p>
          <a:endParaRPr lang="en-US"/>
        </a:p>
      </dgm:t>
    </dgm:pt>
    <dgm:pt modelId="{C542EFE0-8726-4454-A5C5-FA9A4351CD8D}" type="pres">
      <dgm:prSet presAssocID="{071A38E1-B145-4327-9ABC-DAE3D780FEB2}" presName="root" presStyleCnt="0">
        <dgm:presLayoutVars>
          <dgm:dir/>
          <dgm:resizeHandles val="exact"/>
        </dgm:presLayoutVars>
      </dgm:prSet>
      <dgm:spPr/>
    </dgm:pt>
    <dgm:pt modelId="{4D28CF5B-2314-4982-AEAE-CAE45F6E7B08}" type="pres">
      <dgm:prSet presAssocID="{DE60A12F-FC7E-44C5-95F9-2370D1AEF7A9}" presName="compNode" presStyleCnt="0"/>
      <dgm:spPr/>
    </dgm:pt>
    <dgm:pt modelId="{FB13E36B-BBD3-4650-A0EC-DE05A7D6C345}" type="pres">
      <dgm:prSet presAssocID="{DE60A12F-FC7E-44C5-95F9-2370D1AEF7A9}" presName="iconBgRect" presStyleLbl="bgShp" presStyleIdx="0" presStyleCnt="5" custLinFactNeighborY="14520"/>
      <dgm:spPr/>
    </dgm:pt>
    <dgm:pt modelId="{BE566109-D0A4-4A9E-94D8-70D555A0318C}" type="pres">
      <dgm:prSet presAssocID="{DE60A12F-FC7E-44C5-95F9-2370D1AEF7A9}" presName="iconRect" presStyleLbl="node1" presStyleIdx="0" presStyleCnt="5" custLinFactNeighborX="2362" custLinFactNeighborY="233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8B61E83-E6D6-4448-888C-A1DAFE3F1E8D}" type="pres">
      <dgm:prSet presAssocID="{DE60A12F-FC7E-44C5-95F9-2370D1AEF7A9}" presName="spaceRect" presStyleCnt="0"/>
      <dgm:spPr/>
    </dgm:pt>
    <dgm:pt modelId="{D772EA33-15BA-4FDF-B652-8C182D47A8A8}" type="pres">
      <dgm:prSet presAssocID="{DE60A12F-FC7E-44C5-95F9-2370D1AEF7A9}" presName="textRect" presStyleLbl="revTx" presStyleIdx="0" presStyleCnt="5" custScaleX="114031" custScaleY="125197" custLinFactNeighborX="-455" custLinFactNeighborY="13660">
        <dgm:presLayoutVars>
          <dgm:chMax val="1"/>
          <dgm:chPref val="1"/>
        </dgm:presLayoutVars>
      </dgm:prSet>
      <dgm:spPr/>
    </dgm:pt>
    <dgm:pt modelId="{E5BAF3E9-9252-4DF4-84E5-57B9EC1E4BA0}" type="pres">
      <dgm:prSet presAssocID="{29D8E6AB-6C19-476F-8EAA-5D9500EF9D7F}" presName="sibTrans" presStyleCnt="0"/>
      <dgm:spPr/>
    </dgm:pt>
    <dgm:pt modelId="{D9C15C5B-A51E-4744-8B47-D48F23566E19}" type="pres">
      <dgm:prSet presAssocID="{7A1912DD-B381-4E70-BFE7-B0CE4FDDD4A0}" presName="compNode" presStyleCnt="0"/>
      <dgm:spPr/>
    </dgm:pt>
    <dgm:pt modelId="{49720734-D532-4A6E-8F43-DF103850DE65}" type="pres">
      <dgm:prSet presAssocID="{7A1912DD-B381-4E70-BFE7-B0CE4FDDD4A0}" presName="iconBgRect" presStyleLbl="bgShp" presStyleIdx="1" presStyleCnt="5"/>
      <dgm:spPr/>
    </dgm:pt>
    <dgm:pt modelId="{CAC11594-DEB4-4D67-93D5-BF521A89A148}" type="pres">
      <dgm:prSet presAssocID="{7A1912DD-B381-4E70-BFE7-B0CE4FDDD4A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76867A4F-BB2C-450C-9962-C3F2C728A084}" type="pres">
      <dgm:prSet presAssocID="{7A1912DD-B381-4E70-BFE7-B0CE4FDDD4A0}" presName="spaceRect" presStyleCnt="0"/>
      <dgm:spPr/>
    </dgm:pt>
    <dgm:pt modelId="{58AB8778-BA5D-48EA-9782-E3D20442CD60}" type="pres">
      <dgm:prSet presAssocID="{7A1912DD-B381-4E70-BFE7-B0CE4FDDD4A0}" presName="textRect" presStyleLbl="revTx" presStyleIdx="1" presStyleCnt="5">
        <dgm:presLayoutVars>
          <dgm:chMax val="1"/>
          <dgm:chPref val="1"/>
        </dgm:presLayoutVars>
      </dgm:prSet>
      <dgm:spPr/>
    </dgm:pt>
    <dgm:pt modelId="{47768159-4CBC-4C78-910E-3D1BFEEDE7DE}" type="pres">
      <dgm:prSet presAssocID="{56999431-3324-41BF-908F-6D57D22D0E6E}" presName="sibTrans" presStyleCnt="0"/>
      <dgm:spPr/>
    </dgm:pt>
    <dgm:pt modelId="{D2291A9F-614F-4DEC-B0DF-0A6F5C77DBEA}" type="pres">
      <dgm:prSet presAssocID="{487AE099-CED0-4C75-A2DC-9A6FD4AEB0EA}" presName="compNode" presStyleCnt="0"/>
      <dgm:spPr/>
    </dgm:pt>
    <dgm:pt modelId="{A3BA04D7-EE49-4E45-B9F1-555410A07A78}" type="pres">
      <dgm:prSet presAssocID="{487AE099-CED0-4C75-A2DC-9A6FD4AEB0EA}" presName="iconBgRect" presStyleLbl="bgShp" presStyleIdx="2" presStyleCnt="5"/>
      <dgm:spPr/>
    </dgm:pt>
    <dgm:pt modelId="{143C9A7E-52E3-4C54-A16B-F222F11646D0}" type="pres">
      <dgm:prSet presAssocID="{487AE099-CED0-4C75-A2DC-9A6FD4AEB0E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ente"/>
        </a:ext>
      </dgm:extLst>
    </dgm:pt>
    <dgm:pt modelId="{8F27D37C-6A20-4C1B-A2F9-CEEE070F744C}" type="pres">
      <dgm:prSet presAssocID="{487AE099-CED0-4C75-A2DC-9A6FD4AEB0EA}" presName="spaceRect" presStyleCnt="0"/>
      <dgm:spPr/>
    </dgm:pt>
    <dgm:pt modelId="{92B74CFB-9044-4450-A17A-63BD1C06F1EF}" type="pres">
      <dgm:prSet presAssocID="{487AE099-CED0-4C75-A2DC-9A6FD4AEB0EA}" presName="textRect" presStyleLbl="revTx" presStyleIdx="2" presStyleCnt="5">
        <dgm:presLayoutVars>
          <dgm:chMax val="1"/>
          <dgm:chPref val="1"/>
        </dgm:presLayoutVars>
      </dgm:prSet>
      <dgm:spPr/>
    </dgm:pt>
    <dgm:pt modelId="{4B577EDE-8E32-459B-96FC-1CAFA6B85DBB}" type="pres">
      <dgm:prSet presAssocID="{CB5DB6AD-AB68-43AF-B4D1-B732426C30BC}" presName="sibTrans" presStyleCnt="0"/>
      <dgm:spPr/>
    </dgm:pt>
    <dgm:pt modelId="{56B924B6-D246-4268-8E8B-DC9910A1B338}" type="pres">
      <dgm:prSet presAssocID="{C0AA7648-B2B4-45B1-BED1-63A525B887FA}" presName="compNode" presStyleCnt="0"/>
      <dgm:spPr/>
    </dgm:pt>
    <dgm:pt modelId="{79855478-9B5C-4EC2-841F-45F882D05A41}" type="pres">
      <dgm:prSet presAssocID="{C0AA7648-B2B4-45B1-BED1-63A525B887FA}" presName="iconBgRect" presStyleLbl="bgShp" presStyleIdx="3" presStyleCnt="5"/>
      <dgm:spPr/>
    </dgm:pt>
    <dgm:pt modelId="{E6573FB9-6A76-44F8-AF7A-6B2D0BE0D949}" type="pres">
      <dgm:prSet presAssocID="{C0AA7648-B2B4-45B1-BED1-63A525B887F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endario pieghevole con riempimento a tinta unita"/>
        </a:ext>
      </dgm:extLst>
    </dgm:pt>
    <dgm:pt modelId="{9CD4D2DA-40AE-4CB6-97EE-108B785EBBC5}" type="pres">
      <dgm:prSet presAssocID="{C0AA7648-B2B4-45B1-BED1-63A525B887FA}" presName="spaceRect" presStyleCnt="0"/>
      <dgm:spPr/>
    </dgm:pt>
    <dgm:pt modelId="{8FD5CC63-FA5E-437A-94EC-0F5955A48E74}" type="pres">
      <dgm:prSet presAssocID="{C0AA7648-B2B4-45B1-BED1-63A525B887FA}" presName="textRect" presStyleLbl="revTx" presStyleIdx="3" presStyleCnt="5" custLinFactNeighborY="-4646">
        <dgm:presLayoutVars>
          <dgm:chMax val="1"/>
          <dgm:chPref val="1"/>
        </dgm:presLayoutVars>
      </dgm:prSet>
      <dgm:spPr/>
    </dgm:pt>
    <dgm:pt modelId="{4B0031CA-7FB8-4212-BF49-131A631F21F8}" type="pres">
      <dgm:prSet presAssocID="{9268DDF6-D88A-4EB0-A5EB-7D5F04CBC095}" presName="sibTrans" presStyleCnt="0"/>
      <dgm:spPr/>
    </dgm:pt>
    <dgm:pt modelId="{CE37BDA4-F8AB-4AC0-A890-63CB4F416402}" type="pres">
      <dgm:prSet presAssocID="{B7893544-3D45-4B5C-BAC0-DCF6B44B0FA6}" presName="compNode" presStyleCnt="0"/>
      <dgm:spPr/>
    </dgm:pt>
    <dgm:pt modelId="{2BB82D3A-53E2-4771-A0B5-1A80930E409F}" type="pres">
      <dgm:prSet presAssocID="{B7893544-3D45-4B5C-BAC0-DCF6B44B0FA6}" presName="iconBgRect" presStyleLbl="bgShp" presStyleIdx="4" presStyleCnt="5"/>
      <dgm:spPr/>
    </dgm:pt>
    <dgm:pt modelId="{9451478D-6655-4302-9ABB-5E31E5021428}" type="pres">
      <dgm:prSet presAssocID="{B7893544-3D45-4B5C-BAC0-DCF6B44B0F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tente"/>
        </a:ext>
      </dgm:extLst>
    </dgm:pt>
    <dgm:pt modelId="{8362AFBF-1187-44ED-A05C-4BEED3460607}" type="pres">
      <dgm:prSet presAssocID="{B7893544-3D45-4B5C-BAC0-DCF6B44B0FA6}" presName="spaceRect" presStyleCnt="0"/>
      <dgm:spPr/>
    </dgm:pt>
    <dgm:pt modelId="{A45F6282-F077-497A-ACBB-E090EC173582}" type="pres">
      <dgm:prSet presAssocID="{B7893544-3D45-4B5C-BAC0-DCF6B44B0FA6}" presName="textRect" presStyleLbl="revTx" presStyleIdx="4" presStyleCnt="5" custLinFactNeighborX="138" custLinFactNeighborY="-9036">
        <dgm:presLayoutVars>
          <dgm:chMax val="1"/>
          <dgm:chPref val="1"/>
        </dgm:presLayoutVars>
      </dgm:prSet>
      <dgm:spPr/>
    </dgm:pt>
  </dgm:ptLst>
  <dgm:cxnLst>
    <dgm:cxn modelId="{3C940201-1022-4B9D-81DE-86DF547B21D7}" srcId="{071A38E1-B145-4327-9ABC-DAE3D780FEB2}" destId="{487AE099-CED0-4C75-A2DC-9A6FD4AEB0EA}" srcOrd="2" destOrd="0" parTransId="{1CD833B0-FCEC-4532-9955-827C47F0FC3F}" sibTransId="{CB5DB6AD-AB68-43AF-B4D1-B732426C30BC}"/>
    <dgm:cxn modelId="{DA476608-02AF-4057-BCEC-0A6C61835FA4}" srcId="{071A38E1-B145-4327-9ABC-DAE3D780FEB2}" destId="{B7893544-3D45-4B5C-BAC0-DCF6B44B0FA6}" srcOrd="4" destOrd="0" parTransId="{E0A62041-1B03-404B-AADC-A763F5AB1A70}" sibTransId="{A31636D5-6231-4087-B5C7-8E9FEC8D633F}"/>
    <dgm:cxn modelId="{634FD511-A5A9-49D4-916C-EB181137A3E5}" type="presOf" srcId="{071A38E1-B145-4327-9ABC-DAE3D780FEB2}" destId="{C542EFE0-8726-4454-A5C5-FA9A4351CD8D}" srcOrd="0" destOrd="0" presId="urn:microsoft.com/office/officeart/2018/5/layout/IconCircleLabelList"/>
    <dgm:cxn modelId="{0C93CC1E-82B1-4C61-A664-7C8A3AE4D17D}" type="presOf" srcId="{B7893544-3D45-4B5C-BAC0-DCF6B44B0FA6}" destId="{A45F6282-F077-497A-ACBB-E090EC173582}" srcOrd="0" destOrd="0" presId="urn:microsoft.com/office/officeart/2018/5/layout/IconCircleLabelList"/>
    <dgm:cxn modelId="{5A59085D-0F56-43D7-9D64-B26BAE55B9EF}" type="presOf" srcId="{7A1912DD-B381-4E70-BFE7-B0CE4FDDD4A0}" destId="{58AB8778-BA5D-48EA-9782-E3D20442CD60}" srcOrd="0" destOrd="0" presId="urn:microsoft.com/office/officeart/2018/5/layout/IconCircleLabelList"/>
    <dgm:cxn modelId="{FE6A0F48-FE84-456B-940F-B74237F0F1B2}" type="presOf" srcId="{C0AA7648-B2B4-45B1-BED1-63A525B887FA}" destId="{8FD5CC63-FA5E-437A-94EC-0F5955A48E74}" srcOrd="0" destOrd="0" presId="urn:microsoft.com/office/officeart/2018/5/layout/IconCircleLabelList"/>
    <dgm:cxn modelId="{D0386C83-F5E5-4C3C-B3E8-FE74E283AFC4}" srcId="{071A38E1-B145-4327-9ABC-DAE3D780FEB2}" destId="{C0AA7648-B2B4-45B1-BED1-63A525B887FA}" srcOrd="3" destOrd="0" parTransId="{69F11F69-D8DF-4CB6-9EB3-A373B5A1EEE2}" sibTransId="{9268DDF6-D88A-4EB0-A5EB-7D5F04CBC095}"/>
    <dgm:cxn modelId="{8DF14EB2-0DBB-45C6-95E1-C2B31E6D238E}" type="presOf" srcId="{DE60A12F-FC7E-44C5-95F9-2370D1AEF7A9}" destId="{D772EA33-15BA-4FDF-B652-8C182D47A8A8}" srcOrd="0" destOrd="0" presId="urn:microsoft.com/office/officeart/2018/5/layout/IconCircleLabelList"/>
    <dgm:cxn modelId="{A4BE69B6-192D-494F-9C66-D869F61B0F7B}" type="presOf" srcId="{487AE099-CED0-4C75-A2DC-9A6FD4AEB0EA}" destId="{92B74CFB-9044-4450-A17A-63BD1C06F1EF}" srcOrd="0" destOrd="0" presId="urn:microsoft.com/office/officeart/2018/5/layout/IconCircleLabelList"/>
    <dgm:cxn modelId="{6A5158C6-CBB3-4DF6-A89A-A53815567F79}" srcId="{071A38E1-B145-4327-9ABC-DAE3D780FEB2}" destId="{7A1912DD-B381-4E70-BFE7-B0CE4FDDD4A0}" srcOrd="1" destOrd="0" parTransId="{01300FF0-4714-4AA5-BF0E-E213748CFEEB}" sibTransId="{56999431-3324-41BF-908F-6D57D22D0E6E}"/>
    <dgm:cxn modelId="{D8D983EA-B6E7-4067-B139-4556DB5DC926}" srcId="{071A38E1-B145-4327-9ABC-DAE3D780FEB2}" destId="{DE60A12F-FC7E-44C5-95F9-2370D1AEF7A9}" srcOrd="0" destOrd="0" parTransId="{9A4614BB-7BF7-462F-8A4B-223E2C5149FD}" sibTransId="{29D8E6AB-6C19-476F-8EAA-5D9500EF9D7F}"/>
    <dgm:cxn modelId="{B3DA2B01-0DCC-443B-9FCC-5F80D14760D7}" type="presParOf" srcId="{C542EFE0-8726-4454-A5C5-FA9A4351CD8D}" destId="{4D28CF5B-2314-4982-AEAE-CAE45F6E7B08}" srcOrd="0" destOrd="0" presId="urn:microsoft.com/office/officeart/2018/5/layout/IconCircleLabelList"/>
    <dgm:cxn modelId="{F0C82F2C-C961-4B05-BC89-F92C855DE517}" type="presParOf" srcId="{4D28CF5B-2314-4982-AEAE-CAE45F6E7B08}" destId="{FB13E36B-BBD3-4650-A0EC-DE05A7D6C345}" srcOrd="0" destOrd="0" presId="urn:microsoft.com/office/officeart/2018/5/layout/IconCircleLabelList"/>
    <dgm:cxn modelId="{075C03B1-3D55-498C-A8A0-5EF7AC1F39DD}" type="presParOf" srcId="{4D28CF5B-2314-4982-AEAE-CAE45F6E7B08}" destId="{BE566109-D0A4-4A9E-94D8-70D555A0318C}" srcOrd="1" destOrd="0" presId="urn:microsoft.com/office/officeart/2018/5/layout/IconCircleLabelList"/>
    <dgm:cxn modelId="{9E70B892-ACCB-4221-8F44-913E0AF6C9E1}" type="presParOf" srcId="{4D28CF5B-2314-4982-AEAE-CAE45F6E7B08}" destId="{18B61E83-E6D6-4448-888C-A1DAFE3F1E8D}" srcOrd="2" destOrd="0" presId="urn:microsoft.com/office/officeart/2018/5/layout/IconCircleLabelList"/>
    <dgm:cxn modelId="{BFDAC38A-962A-4C08-93C3-245CA5033E01}" type="presParOf" srcId="{4D28CF5B-2314-4982-AEAE-CAE45F6E7B08}" destId="{D772EA33-15BA-4FDF-B652-8C182D47A8A8}" srcOrd="3" destOrd="0" presId="urn:microsoft.com/office/officeart/2018/5/layout/IconCircleLabelList"/>
    <dgm:cxn modelId="{50686096-98B0-4283-9BEC-CE382ED71E89}" type="presParOf" srcId="{C542EFE0-8726-4454-A5C5-FA9A4351CD8D}" destId="{E5BAF3E9-9252-4DF4-84E5-57B9EC1E4BA0}" srcOrd="1" destOrd="0" presId="urn:microsoft.com/office/officeart/2018/5/layout/IconCircleLabelList"/>
    <dgm:cxn modelId="{62B631F4-6145-4084-B238-9B53B1EF1754}" type="presParOf" srcId="{C542EFE0-8726-4454-A5C5-FA9A4351CD8D}" destId="{D9C15C5B-A51E-4744-8B47-D48F23566E19}" srcOrd="2" destOrd="0" presId="urn:microsoft.com/office/officeart/2018/5/layout/IconCircleLabelList"/>
    <dgm:cxn modelId="{526A449C-B9F5-4E6D-A5F6-A71DB75E32AD}" type="presParOf" srcId="{D9C15C5B-A51E-4744-8B47-D48F23566E19}" destId="{49720734-D532-4A6E-8F43-DF103850DE65}" srcOrd="0" destOrd="0" presId="urn:microsoft.com/office/officeart/2018/5/layout/IconCircleLabelList"/>
    <dgm:cxn modelId="{5FBFF458-FA77-42A7-84A9-2BDC910EE30D}" type="presParOf" srcId="{D9C15C5B-A51E-4744-8B47-D48F23566E19}" destId="{CAC11594-DEB4-4D67-93D5-BF521A89A148}" srcOrd="1" destOrd="0" presId="urn:microsoft.com/office/officeart/2018/5/layout/IconCircleLabelList"/>
    <dgm:cxn modelId="{D29D6CB8-CEFA-4BAB-B2B1-1EEFC50199B3}" type="presParOf" srcId="{D9C15C5B-A51E-4744-8B47-D48F23566E19}" destId="{76867A4F-BB2C-450C-9962-C3F2C728A084}" srcOrd="2" destOrd="0" presId="urn:microsoft.com/office/officeart/2018/5/layout/IconCircleLabelList"/>
    <dgm:cxn modelId="{67EC23E1-AEA7-4FD1-B2E7-50ADEB7C5108}" type="presParOf" srcId="{D9C15C5B-A51E-4744-8B47-D48F23566E19}" destId="{58AB8778-BA5D-48EA-9782-E3D20442CD60}" srcOrd="3" destOrd="0" presId="urn:microsoft.com/office/officeart/2018/5/layout/IconCircleLabelList"/>
    <dgm:cxn modelId="{A527BDB5-0A88-4DA4-83E9-DD141E2DFB44}" type="presParOf" srcId="{C542EFE0-8726-4454-A5C5-FA9A4351CD8D}" destId="{47768159-4CBC-4C78-910E-3D1BFEEDE7DE}" srcOrd="3" destOrd="0" presId="urn:microsoft.com/office/officeart/2018/5/layout/IconCircleLabelList"/>
    <dgm:cxn modelId="{57BB3643-99B2-469D-ABE1-33681AA697BA}" type="presParOf" srcId="{C542EFE0-8726-4454-A5C5-FA9A4351CD8D}" destId="{D2291A9F-614F-4DEC-B0DF-0A6F5C77DBEA}" srcOrd="4" destOrd="0" presId="urn:microsoft.com/office/officeart/2018/5/layout/IconCircleLabelList"/>
    <dgm:cxn modelId="{1D476A68-B128-4C89-9F3B-920782CA57EC}" type="presParOf" srcId="{D2291A9F-614F-4DEC-B0DF-0A6F5C77DBEA}" destId="{A3BA04D7-EE49-4E45-B9F1-555410A07A78}" srcOrd="0" destOrd="0" presId="urn:microsoft.com/office/officeart/2018/5/layout/IconCircleLabelList"/>
    <dgm:cxn modelId="{52086DB0-57C5-4688-ABE6-958EDF014451}" type="presParOf" srcId="{D2291A9F-614F-4DEC-B0DF-0A6F5C77DBEA}" destId="{143C9A7E-52E3-4C54-A16B-F222F11646D0}" srcOrd="1" destOrd="0" presId="urn:microsoft.com/office/officeart/2018/5/layout/IconCircleLabelList"/>
    <dgm:cxn modelId="{EDD549B1-51FC-4D6E-B216-4577BB50C84B}" type="presParOf" srcId="{D2291A9F-614F-4DEC-B0DF-0A6F5C77DBEA}" destId="{8F27D37C-6A20-4C1B-A2F9-CEEE070F744C}" srcOrd="2" destOrd="0" presId="urn:microsoft.com/office/officeart/2018/5/layout/IconCircleLabelList"/>
    <dgm:cxn modelId="{B4548558-2770-4CF9-9E52-B6E1E9C22A44}" type="presParOf" srcId="{D2291A9F-614F-4DEC-B0DF-0A6F5C77DBEA}" destId="{92B74CFB-9044-4450-A17A-63BD1C06F1EF}" srcOrd="3" destOrd="0" presId="urn:microsoft.com/office/officeart/2018/5/layout/IconCircleLabelList"/>
    <dgm:cxn modelId="{E159952B-B2BC-4671-8FD2-9D6FED18349B}" type="presParOf" srcId="{C542EFE0-8726-4454-A5C5-FA9A4351CD8D}" destId="{4B577EDE-8E32-459B-96FC-1CAFA6B85DBB}" srcOrd="5" destOrd="0" presId="urn:microsoft.com/office/officeart/2018/5/layout/IconCircleLabelList"/>
    <dgm:cxn modelId="{259BEBA9-F966-48BB-9B5D-A1F85EB1BB5F}" type="presParOf" srcId="{C542EFE0-8726-4454-A5C5-FA9A4351CD8D}" destId="{56B924B6-D246-4268-8E8B-DC9910A1B338}" srcOrd="6" destOrd="0" presId="urn:microsoft.com/office/officeart/2018/5/layout/IconCircleLabelList"/>
    <dgm:cxn modelId="{33F87C49-AC98-4DFB-9E5E-546F42474C9F}" type="presParOf" srcId="{56B924B6-D246-4268-8E8B-DC9910A1B338}" destId="{79855478-9B5C-4EC2-841F-45F882D05A41}" srcOrd="0" destOrd="0" presId="urn:microsoft.com/office/officeart/2018/5/layout/IconCircleLabelList"/>
    <dgm:cxn modelId="{4E956CFB-E671-4B9D-8AD7-E5F79C69BDFD}" type="presParOf" srcId="{56B924B6-D246-4268-8E8B-DC9910A1B338}" destId="{E6573FB9-6A76-44F8-AF7A-6B2D0BE0D949}" srcOrd="1" destOrd="0" presId="urn:microsoft.com/office/officeart/2018/5/layout/IconCircleLabelList"/>
    <dgm:cxn modelId="{E8EFAD0C-E53B-459D-A654-D1D71042A180}" type="presParOf" srcId="{56B924B6-D246-4268-8E8B-DC9910A1B338}" destId="{9CD4D2DA-40AE-4CB6-97EE-108B785EBBC5}" srcOrd="2" destOrd="0" presId="urn:microsoft.com/office/officeart/2018/5/layout/IconCircleLabelList"/>
    <dgm:cxn modelId="{3C5DD63E-C5D1-48DA-9427-C659BE2F35DF}" type="presParOf" srcId="{56B924B6-D246-4268-8E8B-DC9910A1B338}" destId="{8FD5CC63-FA5E-437A-94EC-0F5955A48E74}" srcOrd="3" destOrd="0" presId="urn:microsoft.com/office/officeart/2018/5/layout/IconCircleLabelList"/>
    <dgm:cxn modelId="{9EE81894-17D8-4100-AE8C-2C8CEA869F28}" type="presParOf" srcId="{C542EFE0-8726-4454-A5C5-FA9A4351CD8D}" destId="{4B0031CA-7FB8-4212-BF49-131A631F21F8}" srcOrd="7" destOrd="0" presId="urn:microsoft.com/office/officeart/2018/5/layout/IconCircleLabelList"/>
    <dgm:cxn modelId="{E1F8EE9A-EDC0-4D9D-8AE6-9DAB2740B8DD}" type="presParOf" srcId="{C542EFE0-8726-4454-A5C5-FA9A4351CD8D}" destId="{CE37BDA4-F8AB-4AC0-A890-63CB4F416402}" srcOrd="8" destOrd="0" presId="urn:microsoft.com/office/officeart/2018/5/layout/IconCircleLabelList"/>
    <dgm:cxn modelId="{68CDE9B6-49B6-4E0A-83E0-754DACC8F231}" type="presParOf" srcId="{CE37BDA4-F8AB-4AC0-A890-63CB4F416402}" destId="{2BB82D3A-53E2-4771-A0B5-1A80930E409F}" srcOrd="0" destOrd="0" presId="urn:microsoft.com/office/officeart/2018/5/layout/IconCircleLabelList"/>
    <dgm:cxn modelId="{47B55A40-9E1C-4063-BF99-598B39E6333C}" type="presParOf" srcId="{CE37BDA4-F8AB-4AC0-A890-63CB4F416402}" destId="{9451478D-6655-4302-9ABB-5E31E5021428}" srcOrd="1" destOrd="0" presId="urn:microsoft.com/office/officeart/2018/5/layout/IconCircleLabelList"/>
    <dgm:cxn modelId="{85561E3A-A8FE-4953-B21B-910FC328AB66}" type="presParOf" srcId="{CE37BDA4-F8AB-4AC0-A890-63CB4F416402}" destId="{8362AFBF-1187-44ED-A05C-4BEED3460607}" srcOrd="2" destOrd="0" presId="urn:microsoft.com/office/officeart/2018/5/layout/IconCircleLabelList"/>
    <dgm:cxn modelId="{84D94DAD-B751-4E6E-A2E4-44ED30542AAF}" type="presParOf" srcId="{CE37BDA4-F8AB-4AC0-A890-63CB4F416402}" destId="{A45F6282-F077-497A-ACBB-E090EC17358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3E36B-BBD3-4650-A0EC-DE05A7D6C345}">
      <dsp:nvSpPr>
        <dsp:cNvPr id="0" name=""/>
        <dsp:cNvSpPr/>
      </dsp:nvSpPr>
      <dsp:spPr>
        <a:xfrm>
          <a:off x="345750" y="578534"/>
          <a:ext cx="654082" cy="6540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66109-D0A4-4A9E-94D8-70D555A0318C}">
      <dsp:nvSpPr>
        <dsp:cNvPr id="0" name=""/>
        <dsp:cNvSpPr/>
      </dsp:nvSpPr>
      <dsp:spPr>
        <a:xfrm>
          <a:off x="485144" y="717929"/>
          <a:ext cx="375292" cy="375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2EA33-15BA-4FDF-B652-8C182D47A8A8}">
      <dsp:nvSpPr>
        <dsp:cNvPr id="0" name=""/>
        <dsp:cNvSpPr/>
      </dsp:nvSpPr>
      <dsp:spPr>
        <a:xfrm>
          <a:off x="3" y="1455253"/>
          <a:ext cx="1342294" cy="584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Tematiche</a:t>
          </a:r>
          <a:r>
            <a:rPr lang="it-IT" sz="1400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400" kern="1200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" y="1455253"/>
        <a:ext cx="1342294" cy="584041"/>
      </dsp:txXfrm>
    </dsp:sp>
    <dsp:sp modelId="{49720734-D532-4A6E-8F43-DF103850DE65}">
      <dsp:nvSpPr>
        <dsp:cNvPr id="0" name=""/>
        <dsp:cNvSpPr/>
      </dsp:nvSpPr>
      <dsp:spPr>
        <a:xfrm>
          <a:off x="1740676" y="617318"/>
          <a:ext cx="654082" cy="6540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11594-DEB4-4D67-93D5-BF521A89A148}">
      <dsp:nvSpPr>
        <dsp:cNvPr id="0" name=""/>
        <dsp:cNvSpPr/>
      </dsp:nvSpPr>
      <dsp:spPr>
        <a:xfrm>
          <a:off x="1880071" y="756713"/>
          <a:ext cx="375292" cy="375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B8778-BA5D-48EA-9782-E3D20442CD60}">
      <dsp:nvSpPr>
        <dsp:cNvPr id="0" name=""/>
        <dsp:cNvSpPr/>
      </dsp:nvSpPr>
      <dsp:spPr>
        <a:xfrm>
          <a:off x="1531584" y="1451536"/>
          <a:ext cx="1072265" cy="4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Partner</a:t>
          </a:r>
          <a:endParaRPr lang="en-US" sz="1500" b="1" kern="1200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1584" y="1451536"/>
        <a:ext cx="1072265" cy="428906"/>
      </dsp:txXfrm>
    </dsp:sp>
    <dsp:sp modelId="{A3BA04D7-EE49-4E45-B9F1-555410A07A78}">
      <dsp:nvSpPr>
        <dsp:cNvPr id="0" name=""/>
        <dsp:cNvSpPr/>
      </dsp:nvSpPr>
      <dsp:spPr>
        <a:xfrm>
          <a:off x="3000588" y="617318"/>
          <a:ext cx="654082" cy="6540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C9A7E-52E3-4C54-A16B-F222F11646D0}">
      <dsp:nvSpPr>
        <dsp:cNvPr id="0" name=""/>
        <dsp:cNvSpPr/>
      </dsp:nvSpPr>
      <dsp:spPr>
        <a:xfrm>
          <a:off x="3139983" y="756713"/>
          <a:ext cx="375292" cy="375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74CFB-9044-4450-A17A-63BD1C06F1EF}">
      <dsp:nvSpPr>
        <dsp:cNvPr id="0" name=""/>
        <dsp:cNvSpPr/>
      </dsp:nvSpPr>
      <dsp:spPr>
        <a:xfrm>
          <a:off x="2791497" y="1475131"/>
          <a:ext cx="1072265" cy="4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300" kern="1200" dirty="0">
              <a:solidFill>
                <a:srgbClr val="156082"/>
              </a:solidFill>
            </a:rPr>
            <a:t>Numero sessioni ?</a:t>
          </a:r>
          <a:endParaRPr lang="en-US" sz="1300" kern="1200" dirty="0">
            <a:solidFill>
              <a:srgbClr val="156082"/>
            </a:solidFill>
          </a:endParaRPr>
        </a:p>
      </dsp:txBody>
      <dsp:txXfrm>
        <a:off x="2791497" y="1475131"/>
        <a:ext cx="1072265" cy="428906"/>
      </dsp:txXfrm>
    </dsp:sp>
    <dsp:sp modelId="{79855478-9B5C-4EC2-841F-45F882D05A41}">
      <dsp:nvSpPr>
        <dsp:cNvPr id="0" name=""/>
        <dsp:cNvSpPr/>
      </dsp:nvSpPr>
      <dsp:spPr>
        <a:xfrm>
          <a:off x="4260500" y="617318"/>
          <a:ext cx="654082" cy="6540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73FB9-6A76-44F8-AF7A-6B2D0BE0D949}">
      <dsp:nvSpPr>
        <dsp:cNvPr id="0" name=""/>
        <dsp:cNvSpPr/>
      </dsp:nvSpPr>
      <dsp:spPr>
        <a:xfrm>
          <a:off x="4399895" y="756713"/>
          <a:ext cx="375292" cy="3752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5CC63-FA5E-437A-94EC-0F5955A48E74}">
      <dsp:nvSpPr>
        <dsp:cNvPr id="0" name=""/>
        <dsp:cNvSpPr/>
      </dsp:nvSpPr>
      <dsp:spPr>
        <a:xfrm>
          <a:off x="4051409" y="1456079"/>
          <a:ext cx="1072265" cy="4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giornate</a:t>
          </a:r>
          <a:r>
            <a:rPr lang="it-IT" sz="13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300" b="1" kern="1200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1409" y="1456079"/>
        <a:ext cx="1072265" cy="428906"/>
      </dsp:txXfrm>
    </dsp:sp>
    <dsp:sp modelId="{2BB82D3A-53E2-4771-A0B5-1A80930E409F}">
      <dsp:nvSpPr>
        <dsp:cNvPr id="0" name=""/>
        <dsp:cNvSpPr/>
      </dsp:nvSpPr>
      <dsp:spPr>
        <a:xfrm>
          <a:off x="5520413" y="617318"/>
          <a:ext cx="654082" cy="6540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1478D-6655-4302-9ABB-5E31E5021428}">
      <dsp:nvSpPr>
        <dsp:cNvPr id="0" name=""/>
        <dsp:cNvSpPr/>
      </dsp:nvSpPr>
      <dsp:spPr>
        <a:xfrm>
          <a:off x="5659807" y="756713"/>
          <a:ext cx="375292" cy="3752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F6282-F077-497A-ACBB-E090EC173582}">
      <dsp:nvSpPr>
        <dsp:cNvPr id="0" name=""/>
        <dsp:cNvSpPr/>
      </dsp:nvSpPr>
      <dsp:spPr>
        <a:xfrm>
          <a:off x="5311321" y="1446553"/>
          <a:ext cx="1072265" cy="42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Sponsor</a:t>
          </a:r>
          <a:r>
            <a:rPr lang="it-IT" sz="13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300" b="1" kern="1200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1321" y="1446553"/>
        <a:ext cx="1072265" cy="428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3E36B-BBD3-4650-A0EC-DE05A7D6C345}">
      <dsp:nvSpPr>
        <dsp:cNvPr id="0" name=""/>
        <dsp:cNvSpPr/>
      </dsp:nvSpPr>
      <dsp:spPr>
        <a:xfrm>
          <a:off x="294412" y="431011"/>
          <a:ext cx="665876" cy="6658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66109-D0A4-4A9E-94D8-70D555A0318C}">
      <dsp:nvSpPr>
        <dsp:cNvPr id="0" name=""/>
        <dsp:cNvSpPr/>
      </dsp:nvSpPr>
      <dsp:spPr>
        <a:xfrm>
          <a:off x="445345" y="565491"/>
          <a:ext cx="382060" cy="3820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2EA33-15BA-4FDF-B652-8C182D47A8A8}">
      <dsp:nvSpPr>
        <dsp:cNvPr id="0" name=""/>
        <dsp:cNvSpPr/>
      </dsp:nvSpPr>
      <dsp:spPr>
        <a:xfrm>
          <a:off x="2" y="1212242"/>
          <a:ext cx="1244764" cy="546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Tematiche</a:t>
          </a:r>
          <a:r>
            <a:rPr lang="it-IT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" y="1212242"/>
        <a:ext cx="1244764" cy="546660"/>
      </dsp:txXfrm>
    </dsp:sp>
    <dsp:sp modelId="{49720734-D532-4A6E-8F43-DF103850DE65}">
      <dsp:nvSpPr>
        <dsp:cNvPr id="0" name=""/>
        <dsp:cNvSpPr/>
      </dsp:nvSpPr>
      <dsp:spPr>
        <a:xfrm>
          <a:off x="1653625" y="361831"/>
          <a:ext cx="665876" cy="6658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11594-DEB4-4D67-93D5-BF521A89A148}">
      <dsp:nvSpPr>
        <dsp:cNvPr id="0" name=""/>
        <dsp:cNvSpPr/>
      </dsp:nvSpPr>
      <dsp:spPr>
        <a:xfrm>
          <a:off x="1795534" y="503739"/>
          <a:ext cx="382060" cy="3820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B8778-BA5D-48EA-9782-E3D20442CD60}">
      <dsp:nvSpPr>
        <dsp:cNvPr id="0" name=""/>
        <dsp:cNvSpPr/>
      </dsp:nvSpPr>
      <dsp:spPr>
        <a:xfrm>
          <a:off x="1440763" y="1235112"/>
          <a:ext cx="1091601" cy="43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Partner</a:t>
          </a:r>
          <a:endParaRPr lang="en-US" sz="1500" b="1" kern="1200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763" y="1235112"/>
        <a:ext cx="1091601" cy="436640"/>
      </dsp:txXfrm>
    </dsp:sp>
    <dsp:sp modelId="{A3BA04D7-EE49-4E45-B9F1-555410A07A78}">
      <dsp:nvSpPr>
        <dsp:cNvPr id="0" name=""/>
        <dsp:cNvSpPr/>
      </dsp:nvSpPr>
      <dsp:spPr>
        <a:xfrm>
          <a:off x="2936257" y="361831"/>
          <a:ext cx="665876" cy="6658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C9A7E-52E3-4C54-A16B-F222F11646D0}">
      <dsp:nvSpPr>
        <dsp:cNvPr id="0" name=""/>
        <dsp:cNvSpPr/>
      </dsp:nvSpPr>
      <dsp:spPr>
        <a:xfrm>
          <a:off x="3078166" y="503739"/>
          <a:ext cx="382060" cy="3820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74CFB-9044-4450-A17A-63BD1C06F1EF}">
      <dsp:nvSpPr>
        <dsp:cNvPr id="0" name=""/>
        <dsp:cNvSpPr/>
      </dsp:nvSpPr>
      <dsp:spPr>
        <a:xfrm>
          <a:off x="2723395" y="1235112"/>
          <a:ext cx="1091601" cy="43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sessioni</a:t>
          </a:r>
          <a:endParaRPr lang="en-US" sz="1500" b="1" kern="1200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3395" y="1235112"/>
        <a:ext cx="1091601" cy="436640"/>
      </dsp:txXfrm>
    </dsp:sp>
    <dsp:sp modelId="{79855478-9B5C-4EC2-841F-45F882D05A41}">
      <dsp:nvSpPr>
        <dsp:cNvPr id="0" name=""/>
        <dsp:cNvSpPr/>
      </dsp:nvSpPr>
      <dsp:spPr>
        <a:xfrm>
          <a:off x="4218889" y="361831"/>
          <a:ext cx="665876" cy="6658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73FB9-6A76-44F8-AF7A-6B2D0BE0D949}">
      <dsp:nvSpPr>
        <dsp:cNvPr id="0" name=""/>
        <dsp:cNvSpPr/>
      </dsp:nvSpPr>
      <dsp:spPr>
        <a:xfrm>
          <a:off x="4360797" y="503739"/>
          <a:ext cx="382060" cy="3820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5CC63-FA5E-437A-94EC-0F5955A48E74}">
      <dsp:nvSpPr>
        <dsp:cNvPr id="0" name=""/>
        <dsp:cNvSpPr/>
      </dsp:nvSpPr>
      <dsp:spPr>
        <a:xfrm>
          <a:off x="4006027" y="1214826"/>
          <a:ext cx="1091601" cy="43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giornate</a:t>
          </a:r>
          <a:r>
            <a:rPr lang="it-IT" sz="1500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500" kern="1200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6027" y="1214826"/>
        <a:ext cx="1091601" cy="436640"/>
      </dsp:txXfrm>
    </dsp:sp>
    <dsp:sp modelId="{2BB82D3A-53E2-4771-A0B5-1A80930E409F}">
      <dsp:nvSpPr>
        <dsp:cNvPr id="0" name=""/>
        <dsp:cNvSpPr/>
      </dsp:nvSpPr>
      <dsp:spPr>
        <a:xfrm>
          <a:off x="5501521" y="361831"/>
          <a:ext cx="665876" cy="6658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1478D-6655-4302-9ABB-5E31E5021428}">
      <dsp:nvSpPr>
        <dsp:cNvPr id="0" name=""/>
        <dsp:cNvSpPr/>
      </dsp:nvSpPr>
      <dsp:spPr>
        <a:xfrm>
          <a:off x="5643429" y="503739"/>
          <a:ext cx="382060" cy="3820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F6282-F077-497A-ACBB-E090EC173582}">
      <dsp:nvSpPr>
        <dsp:cNvPr id="0" name=""/>
        <dsp:cNvSpPr/>
      </dsp:nvSpPr>
      <dsp:spPr>
        <a:xfrm>
          <a:off x="5290165" y="1195657"/>
          <a:ext cx="1091601" cy="43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1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Sponsor</a:t>
          </a:r>
          <a:r>
            <a:rPr lang="it-IT" sz="1500" kern="12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500" kern="1200" dirty="0">
            <a:solidFill>
              <a:srgbClr val="1560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0165" y="1195657"/>
        <a:ext cx="1091601" cy="436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C4926-6601-D3F8-4ED1-818027E70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8F72FB2-C954-E8B0-BEC7-768D347BF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755087-AF5C-DE0D-43B5-AFD29C06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526CFD-8C6A-C6CC-3DE0-E5201312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0B2C51-28E6-2C33-431D-0F52C1E5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21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BA6A8B-0F65-16A5-56AA-383923F9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B809EA-79F1-921A-631B-14076D2DD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76B434-B911-85E1-DEF9-832DDD8E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547683-3ABE-78F2-969A-603F46F7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65D6BC-CEB9-6E9E-9014-179A5184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16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3078D7A-89A4-D1EB-8F6C-B30D4A925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5BD00E-278C-26A3-3251-BD187F156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A5AF35-6983-5FD0-6474-ABFA7EF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3E9B7E-74AC-9EB2-8BFC-7EF96B30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ED91E2-9BD2-502A-0CE1-7E1CA5EC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10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2852B-B681-D1BC-B5DE-842C1FCF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DC14C4-D0A0-E147-7169-0EE34E36A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F9F0A5-52AB-641B-4386-6A538F7A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A7AD7A-0F49-1E8C-F571-2CA038E2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4EFE90-EDAB-3F70-E3A0-43742762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34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48695-EB48-16CA-204C-D46A68BA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5CFE97-46DF-BD72-6543-95253690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C7BAA4-C9F8-86B8-A25B-37BF8BCF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77BA0C-1EAF-AD91-AF1B-C43E7446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9A827A-5358-2B0A-F990-02583C75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62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0A311-68DD-B80E-3810-43F2E886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D90EB4-37A2-47DE-8571-2F5057BC3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A2F2F-4AA9-EC14-01F0-F2AC803DC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05E9BD-04A8-D2E8-E1D8-7A0AA7F3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14C9E8-AEBB-CA19-6A3E-A677AF4B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9ABA58-CB31-7A93-85B0-54F04EBA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3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25D6FA-D3FB-6653-668E-30DFDD81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CDBF86-2951-7713-C1D9-E4C7DF3D8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857150-C9A4-7AF9-4F1F-6A4A59086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A47538-DCBE-260F-B8E5-E3D83B155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723D9FC-8839-D5ED-AD83-F6522872C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E322EF1-B9E9-81EA-088A-D1303D55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3CC0E1-7898-4978-DE27-CB12DFF7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F1E6F61-0696-8F9D-EB7D-70371A62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88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5A569-72C9-9692-0BCF-1DABDF4E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D97FE9C-8F10-1339-83F5-181B9305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0C1385-7BB7-4DC9-756D-3E45D493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7E2AA9-111A-4D9D-616D-2F8C9C1E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9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DCE1E4-39C9-AAF4-BC07-2310FEEB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C753FF-A981-01A6-1EB4-D0A99C1A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F15D9B-D95D-10FA-6146-FB73157A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64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CCD342-A5DE-C91D-7C0D-3245A5EF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E237E9-3B16-3508-02A8-A66E86E5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DFB06D-D344-1FB2-377C-78D75391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5E7127-E9E7-1E13-DA3D-FE7D11CB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1364BC-7F7A-A46E-53F4-0467FAA1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933E7B-834D-C824-F4A0-3D1B403C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99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382834-9374-2742-C16D-189C16A1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3A4186B-D9F1-4328-C07B-2C3F93517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264411-D00F-9B05-639F-18877B483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552045-D9E3-52E6-EACF-776036FD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C51E6B-3708-4722-FC35-4AD587C8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D82800-B902-0333-A860-054518FE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95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2A09421-A859-AC67-110A-60379E35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71F931-B153-1F35-57AB-9AB15BF0C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FE5BFD-574C-C657-AC02-7BBACCC43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3D7F8D-2F8E-4FC3-A479-F34231A0EB79}" type="datetimeFigureOut">
              <a:rPr lang="it-IT" smtClean="0"/>
              <a:t>02/09/2025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4B8292-E771-7365-74CF-EF55D3466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DDCE0C-D99F-53D3-602D-AFB58238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5660E-3EF5-4CC9-8420-B723BA24F7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6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998DD-671D-6C8E-35BD-33794C76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6026A1-7132-AA42-7147-101E6458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E7887B-93AC-9275-D560-459E8D3677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4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57145-D7EB-45E1-60A4-243E077B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589" y="2821272"/>
            <a:ext cx="7610471" cy="139280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7D1F72"/>
                </a:solidFill>
              </a:rPr>
              <a:t>Gradimento</a:t>
            </a:r>
            <a:r>
              <a:rPr lang="it-IT" sz="3200" b="1" dirty="0">
                <a:solidFill>
                  <a:srgbClr val="7D1F72"/>
                </a:solidFill>
              </a:rPr>
              <a:t> </a:t>
            </a:r>
            <a:r>
              <a:rPr lang="it-IT" sz="2800" b="1" dirty="0">
                <a:solidFill>
                  <a:srgbClr val="7D1F72"/>
                </a:solidFill>
              </a:rPr>
              <a:t>partecipanti </a:t>
            </a:r>
            <a:br>
              <a:rPr lang="it-IT" sz="2400" b="1" dirty="0">
                <a:solidFill>
                  <a:srgbClr val="7D1F72"/>
                </a:solidFill>
              </a:rPr>
            </a:br>
            <a:r>
              <a:rPr lang="it-IT" sz="2400" b="1" dirty="0">
                <a:solidFill>
                  <a:srgbClr val="7D1F72"/>
                </a:solidFill>
              </a:rPr>
              <a:t> </a:t>
            </a:r>
            <a:r>
              <a:rPr lang="it-IT" sz="1600" b="1" dirty="0">
                <a:solidFill>
                  <a:srgbClr val="7D1F72"/>
                </a:solidFill>
              </a:rPr>
              <a:t>Anni 2024-2025</a:t>
            </a:r>
            <a:endParaRPr lang="it-IT" sz="2400" b="1" dirty="0">
              <a:solidFill>
                <a:srgbClr val="7D1F7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6AC977-CA2B-2E9A-E792-DC250FFC3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8" y="6027861"/>
            <a:ext cx="1733551" cy="781050"/>
          </a:xfrm>
        </p:spPr>
        <p:txBody>
          <a:bodyPr>
            <a:normAutofit/>
          </a:bodyPr>
          <a:lstStyle/>
          <a:p>
            <a:r>
              <a:rPr lang="it-IT" sz="800" b="1" dirty="0">
                <a:latin typeface="+mj-lt"/>
                <a:cs typeface="Times New Roman" panose="02020603050405020304" pitchFamily="18" charset="0"/>
              </a:rPr>
              <a:t>1= INNOVATIVO                        </a:t>
            </a:r>
          </a:p>
          <a:p>
            <a:r>
              <a:rPr lang="it-IT" sz="800" b="1" dirty="0">
                <a:latin typeface="+mj-lt"/>
                <a:cs typeface="Times New Roman" panose="02020603050405020304" pitchFamily="18" charset="0"/>
              </a:rPr>
              <a:t>2= INTERESSANTE</a:t>
            </a:r>
          </a:p>
          <a:p>
            <a:r>
              <a:rPr lang="it-IT" sz="800" b="1" dirty="0">
                <a:latin typeface="+mj-lt"/>
                <a:cs typeface="Times New Roman" panose="02020603050405020304" pitchFamily="18" charset="0"/>
              </a:rPr>
              <a:t>3=UTILE PER LA CITTA</a:t>
            </a:r>
            <a:r>
              <a:rPr lang="it-IT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anose="02020603050405020304" pitchFamily="18" charset="0"/>
              </a:rPr>
              <a:t>’</a:t>
            </a:r>
          </a:p>
        </p:txBody>
      </p:sp>
      <p:pic>
        <p:nvPicPr>
          <p:cNvPr id="5" name="Immagine 4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08D34650-47AA-A76E-E84A-8DEED4927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" y="1101457"/>
            <a:ext cx="7962624" cy="48324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5EF3C6F-5277-B370-1DF1-4453EB402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986"/>
            <a:ext cx="12191998" cy="94635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19BFC3-26C3-5B6E-779A-15D3BC42F4C4}"/>
              </a:ext>
            </a:extLst>
          </p:cNvPr>
          <p:cNvSpPr txBox="1"/>
          <p:nvPr/>
        </p:nvSpPr>
        <p:spPr>
          <a:xfrm>
            <a:off x="1885949" y="6027861"/>
            <a:ext cx="1733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800" b="1" dirty="0">
                <a:latin typeface="+mj-lt"/>
                <a:cs typeface="Times New Roman" panose="02020603050405020304" pitchFamily="18" charset="0"/>
              </a:rPr>
              <a:t>4= PROMUOVE LA CULTURA DELLA VULNERABILITA’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800" b="1" dirty="0">
                <a:latin typeface="+mj-lt"/>
                <a:cs typeface="Times New Roman" panose="02020603050405020304" pitchFamily="18" charset="0"/>
              </a:rPr>
              <a:t>5= COMPRENSIBILE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834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46356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421CE9-148E-2F1F-27DA-10A2F10D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85" y="5357834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E97132"/>
                </a:solidFill>
              </a:rPr>
              <a:t>TITOLI DI STUDIO PARTECIPANTI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8AC59F-5A83-C583-D845-E6B30E1A0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54" y="6052511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E97132"/>
                </a:solidFill>
              </a:rPr>
              <a:t>ANNI 2024-2025</a:t>
            </a:r>
            <a:endParaRPr lang="en-US" sz="2000" dirty="0">
              <a:solidFill>
                <a:srgbClr val="E9713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0C9A124-E6A9-C6BE-6898-00F07CFD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86" y="1675399"/>
            <a:ext cx="5802061" cy="351046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7884C74-60E4-BBF6-5F3B-4CD707354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3" y="1681666"/>
            <a:ext cx="5824442" cy="3494668"/>
          </a:xfrm>
          <a:prstGeom prst="rect">
            <a:avLst/>
          </a:prstGeom>
        </p:spPr>
      </p:pic>
      <p:sp>
        <p:nvSpPr>
          <p:cNvPr id="3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6540714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62AC95-2CC1-4318-4E8F-161CB1440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986"/>
            <a:ext cx="12191998" cy="9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946356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60BFC76D-0D7D-9596-4E97-2D9982B61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5322" r="2550" b="2394"/>
          <a:stretch>
            <a:fillRect/>
          </a:stretch>
        </p:blipFill>
        <p:spPr>
          <a:xfrm>
            <a:off x="1409700" y="1146382"/>
            <a:ext cx="9725026" cy="55020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172FF5F-AC33-837A-BCDE-186531E72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" y="0"/>
            <a:ext cx="12191998" cy="9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6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49BF4-7F14-8993-B1D9-5DBE8A6F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64" y="1180664"/>
            <a:ext cx="11344251" cy="787123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4100" b="1" dirty="0">
                <a:ln>
                  <a:solidFill>
                    <a:srgbClr val="156082"/>
                  </a:solidFill>
                </a:ln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 a confronto anni 2024-2025</a:t>
            </a:r>
          </a:p>
        </p:txBody>
      </p:sp>
      <p:graphicFrame>
        <p:nvGraphicFramePr>
          <p:cNvPr id="4" name="Segnaposto contenuto 2">
            <a:extLst>
              <a:ext uri="{FF2B5EF4-FFF2-40B4-BE49-F238E27FC236}">
                <a16:creationId xmlns:a16="http://schemas.microsoft.com/office/drawing/2014/main" id="{4C616BF4-3F3C-AD43-AD13-898302D40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181735"/>
              </p:ext>
            </p:extLst>
          </p:nvPr>
        </p:nvGraphicFramePr>
        <p:xfrm>
          <a:off x="5427540" y="1782064"/>
          <a:ext cx="6385231" cy="252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838A9C7-7980-094E-2779-44538457C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307445"/>
              </p:ext>
            </p:extLst>
          </p:nvPr>
        </p:nvGraphicFramePr>
        <p:xfrm>
          <a:off x="5427540" y="4303420"/>
          <a:ext cx="6385230" cy="2033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A642020B-78DC-7933-AEE6-19AA02F62A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639"/>
            <a:ext cx="12191998" cy="946356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0C1D99F7-8193-44F5-EA3B-92D37EEB6A02}"/>
              </a:ext>
            </a:extLst>
          </p:cNvPr>
          <p:cNvSpPr/>
          <p:nvPr/>
        </p:nvSpPr>
        <p:spPr>
          <a:xfrm>
            <a:off x="379229" y="2682220"/>
            <a:ext cx="2612201" cy="111946"/>
          </a:xfrm>
          <a:prstGeom prst="rightArrow">
            <a:avLst/>
          </a:prstGeom>
          <a:solidFill>
            <a:srgbClr val="156082"/>
          </a:solidFill>
          <a:ln>
            <a:solidFill>
              <a:srgbClr val="15608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156082"/>
              </a:solidFill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64E4CC6-3154-4DC7-8E9F-E340FBC7FC14}"/>
              </a:ext>
            </a:extLst>
          </p:cNvPr>
          <p:cNvSpPr/>
          <p:nvPr/>
        </p:nvSpPr>
        <p:spPr>
          <a:xfrm>
            <a:off x="379229" y="5004306"/>
            <a:ext cx="2612201" cy="111946"/>
          </a:xfrm>
          <a:prstGeom prst="rightArrow">
            <a:avLst/>
          </a:prstGeom>
          <a:solidFill>
            <a:srgbClr val="156082"/>
          </a:solidFill>
          <a:ln>
            <a:solidFill>
              <a:srgbClr val="15608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CA68B5-C55E-15BF-2E3D-C58478469AA3}"/>
              </a:ext>
            </a:extLst>
          </p:cNvPr>
          <p:cNvSpPr txBox="1"/>
          <p:nvPr/>
        </p:nvSpPr>
        <p:spPr>
          <a:xfrm>
            <a:off x="2991430" y="2545832"/>
            <a:ext cx="7071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dirty="0"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596F46-6B85-4F7F-577D-3FAF7703EAB8}"/>
              </a:ext>
            </a:extLst>
          </p:cNvPr>
          <p:cNvSpPr txBox="1"/>
          <p:nvPr/>
        </p:nvSpPr>
        <p:spPr>
          <a:xfrm>
            <a:off x="2991430" y="4845232"/>
            <a:ext cx="7071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b="1" dirty="0"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AC525A1-5CCE-C674-2D18-86E5D0103874}"/>
              </a:ext>
            </a:extLst>
          </p:cNvPr>
          <p:cNvSpPr/>
          <p:nvPr/>
        </p:nvSpPr>
        <p:spPr>
          <a:xfrm>
            <a:off x="1" y="1169582"/>
            <a:ext cx="203504" cy="723014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6C175C3-6E16-EE70-DB61-AAE748CFF707}"/>
              </a:ext>
            </a:extLst>
          </p:cNvPr>
          <p:cNvSpPr/>
          <p:nvPr/>
        </p:nvSpPr>
        <p:spPr>
          <a:xfrm>
            <a:off x="229549" y="1169582"/>
            <a:ext cx="227178" cy="723014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EC4D73D-6A90-9EA0-F6D3-E22A1DC42AF5}"/>
              </a:ext>
            </a:extLst>
          </p:cNvPr>
          <p:cNvSpPr/>
          <p:nvPr/>
        </p:nvSpPr>
        <p:spPr>
          <a:xfrm>
            <a:off x="491745" y="1169582"/>
            <a:ext cx="45719" cy="723014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9C9FDD2-237E-DBB4-CFE6-4C42BBDF2CFC}"/>
              </a:ext>
            </a:extLst>
          </p:cNvPr>
          <p:cNvCxnSpPr/>
          <p:nvPr/>
        </p:nvCxnSpPr>
        <p:spPr>
          <a:xfrm>
            <a:off x="229549" y="6602820"/>
            <a:ext cx="117329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7F573673-3659-6555-10CD-723F2ED05F3D}"/>
              </a:ext>
            </a:extLst>
          </p:cNvPr>
          <p:cNvSpPr/>
          <p:nvPr/>
        </p:nvSpPr>
        <p:spPr>
          <a:xfrm>
            <a:off x="4375011" y="2394106"/>
            <a:ext cx="665876" cy="665876"/>
          </a:xfrm>
          <a:prstGeom prst="ellipse">
            <a:avLst/>
          </a:prstGeom>
          <a:solidFill>
            <a:srgbClr val="CCD2D8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pic>
        <p:nvPicPr>
          <p:cNvPr id="21" name="Elemento grafico 20" descr="Aula con riempimento a tinta unita">
            <a:extLst>
              <a:ext uri="{FF2B5EF4-FFF2-40B4-BE49-F238E27FC236}">
                <a16:creationId xmlns:a16="http://schemas.microsoft.com/office/drawing/2014/main" id="{AD1E7B87-46C5-FC83-6AAA-72233A3E47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81948" y="2509207"/>
            <a:ext cx="429699" cy="429699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9A1D49E-6781-F8BC-6B0E-85572A00E604}"/>
              </a:ext>
            </a:extLst>
          </p:cNvPr>
          <p:cNvSpPr txBox="1"/>
          <p:nvPr/>
        </p:nvSpPr>
        <p:spPr>
          <a:xfrm>
            <a:off x="3857843" y="5483433"/>
            <a:ext cx="1602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30"/>
              </a:spcAft>
              <a:defRPr cap="all"/>
            </a:pPr>
            <a:r>
              <a:rPr lang="it-IT" sz="1500" b="1" dirty="0"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>
              <a:spcAft>
                <a:spcPts val="630"/>
              </a:spcAft>
              <a:defRPr cap="all"/>
            </a:pPr>
            <a:r>
              <a:rPr lang="it-IT" sz="1500" b="1" dirty="0"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r>
              <a:rPr lang="it-IT" sz="1500" dirty="0"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47DD53F-25B6-6812-0824-17E36DA1BFFE}"/>
              </a:ext>
            </a:extLst>
          </p:cNvPr>
          <p:cNvSpPr txBox="1"/>
          <p:nvPr/>
        </p:nvSpPr>
        <p:spPr>
          <a:xfrm>
            <a:off x="3894234" y="3180263"/>
            <a:ext cx="1602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30"/>
              </a:spcAft>
              <a:defRPr cap="all"/>
            </a:pPr>
            <a:r>
              <a:rPr lang="it-IT" sz="1500" b="1" dirty="0"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lvl="0" algn="ctr">
              <a:spcAft>
                <a:spcPts val="630"/>
              </a:spcAft>
              <a:defRPr cap="all"/>
            </a:pPr>
            <a:r>
              <a:rPr lang="it-IT" sz="1500" b="1" dirty="0"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</a:t>
            </a:r>
            <a:r>
              <a:rPr lang="it-IT" sz="1500" dirty="0"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9FE15B14-54B5-C07C-6ECB-539197D0C6F0}"/>
              </a:ext>
            </a:extLst>
          </p:cNvPr>
          <p:cNvSpPr/>
          <p:nvPr/>
        </p:nvSpPr>
        <p:spPr>
          <a:xfrm>
            <a:off x="4326026" y="4736866"/>
            <a:ext cx="665876" cy="665876"/>
          </a:xfrm>
          <a:prstGeom prst="ellipse">
            <a:avLst/>
          </a:prstGeom>
          <a:solidFill>
            <a:srgbClr val="CCD2D8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pic>
        <p:nvPicPr>
          <p:cNvPr id="9" name="Elemento grafico 8" descr="Aula con riempimento a tinta unita">
            <a:extLst>
              <a:ext uri="{FF2B5EF4-FFF2-40B4-BE49-F238E27FC236}">
                <a16:creationId xmlns:a16="http://schemas.microsoft.com/office/drawing/2014/main" id="{BE791F18-1C31-E784-0301-3537645F26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41127" y="4844049"/>
            <a:ext cx="435673" cy="435673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238A3E75-58DE-8695-12CD-176A625AD550}"/>
              </a:ext>
            </a:extLst>
          </p:cNvPr>
          <p:cNvSpPr/>
          <p:nvPr/>
        </p:nvSpPr>
        <p:spPr>
          <a:xfrm>
            <a:off x="4481948" y="2509207"/>
            <a:ext cx="435674" cy="4213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760A617-DF34-0C75-A07B-02344A1C46F6}"/>
              </a:ext>
            </a:extLst>
          </p:cNvPr>
          <p:cNvSpPr/>
          <p:nvPr/>
        </p:nvSpPr>
        <p:spPr>
          <a:xfrm>
            <a:off x="4441126" y="4852402"/>
            <a:ext cx="435674" cy="4213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143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70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Tema di Office</vt:lpstr>
      <vt:lpstr>Presentazione standard di PowerPoint</vt:lpstr>
      <vt:lpstr>Gradimento partecipanti   Anni 2024-2025</vt:lpstr>
      <vt:lpstr>TITOLI DI STUDIO PARTECIPANTI</vt:lpstr>
      <vt:lpstr>Presentazione standard di PowerPoint</vt:lpstr>
      <vt:lpstr>Dati a confronto anni 2024-2025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Baudi</dc:creator>
  <cp:lastModifiedBy>Sofia Baudi</cp:lastModifiedBy>
  <cp:revision>5</cp:revision>
  <dcterms:created xsi:type="dcterms:W3CDTF">2025-08-20T12:21:12Z</dcterms:created>
  <dcterms:modified xsi:type="dcterms:W3CDTF">2025-09-02T14:21:22Z</dcterms:modified>
</cp:coreProperties>
</file>