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69" r:id="rId2"/>
    <p:sldId id="267" r:id="rId3"/>
    <p:sldId id="263" r:id="rId4"/>
    <p:sldId id="265" r:id="rId5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7D1"/>
    <a:srgbClr val="156082"/>
    <a:srgbClr val="CCD2D8"/>
    <a:srgbClr val="17A5DF"/>
    <a:srgbClr val="0099FF"/>
    <a:srgbClr val="E97132"/>
    <a:srgbClr val="7D1F7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7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svg"/><Relationship Id="rId1" Type="http://schemas.openxmlformats.org/officeDocument/2006/relationships/image" Target="../media/image8.svg"/><Relationship Id="rId5" Type="http://schemas.openxmlformats.org/officeDocument/2006/relationships/image" Target="../media/image12.svg"/><Relationship Id="rId4" Type="http://schemas.openxmlformats.org/officeDocument/2006/relationships/image" Target="../media/image11.sv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svg"/><Relationship Id="rId1" Type="http://schemas.openxmlformats.org/officeDocument/2006/relationships/image" Target="../media/image8.svg"/><Relationship Id="rId5" Type="http://schemas.openxmlformats.org/officeDocument/2006/relationships/image" Target="../media/image12.svg"/><Relationship Id="rId4" Type="http://schemas.openxmlformats.org/officeDocument/2006/relationships/image" Target="../media/image11.sv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svg"/><Relationship Id="rId1" Type="http://schemas.openxmlformats.org/officeDocument/2006/relationships/image" Target="../media/image8.svg"/><Relationship Id="rId5" Type="http://schemas.openxmlformats.org/officeDocument/2006/relationships/image" Target="../media/image12.svg"/><Relationship Id="rId4" Type="http://schemas.openxmlformats.org/officeDocument/2006/relationships/image" Target="../media/image11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svg"/><Relationship Id="rId1" Type="http://schemas.openxmlformats.org/officeDocument/2006/relationships/image" Target="../media/image8.svg"/><Relationship Id="rId5" Type="http://schemas.openxmlformats.org/officeDocument/2006/relationships/image" Target="../media/image12.svg"/><Relationship Id="rId4" Type="http://schemas.openxmlformats.org/officeDocument/2006/relationships/image" Target="../media/image11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svg"/><Relationship Id="rId1" Type="http://schemas.openxmlformats.org/officeDocument/2006/relationships/image" Target="../media/image8.svg"/><Relationship Id="rId5" Type="http://schemas.openxmlformats.org/officeDocument/2006/relationships/image" Target="../media/image12.svg"/><Relationship Id="rId4" Type="http://schemas.openxmlformats.org/officeDocument/2006/relationships/image" Target="../media/image11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svg"/><Relationship Id="rId1" Type="http://schemas.openxmlformats.org/officeDocument/2006/relationships/image" Target="../media/image8.svg"/><Relationship Id="rId5" Type="http://schemas.openxmlformats.org/officeDocument/2006/relationships/image" Target="../media/image12.svg"/><Relationship Id="rId4" Type="http://schemas.openxmlformats.org/officeDocument/2006/relationships/image" Target="../media/image11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71A38E1-B145-4327-9ABC-DAE3D780FEB2}" type="doc">
      <dgm:prSet loTypeId="urn:microsoft.com/office/officeart/2018/5/layout/IconCircle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E60A12F-FC7E-44C5-95F9-2370D1AEF7A9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it-IT" sz="1200" b="1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10</a:t>
          </a:r>
        </a:p>
        <a:p>
          <a:pPr>
            <a:lnSpc>
              <a:spcPct val="100000"/>
            </a:lnSpc>
            <a:defRPr cap="all"/>
          </a:pPr>
          <a:r>
            <a:rPr lang="it-IT" sz="1200" b="1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Tematiche</a:t>
          </a:r>
          <a:r>
            <a:rPr lang="it-IT" sz="1100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en-US" sz="1100" dirty="0">
            <a:solidFill>
              <a:srgbClr val="15608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4614BB-7BF7-462F-8A4B-223E2C5149FD}" type="parTrans" cxnId="{D8D983EA-B6E7-4067-B139-4556DB5DC926}">
      <dgm:prSet/>
      <dgm:spPr/>
      <dgm:t>
        <a:bodyPr/>
        <a:lstStyle/>
        <a:p>
          <a:endParaRPr lang="en-US" sz="1400"/>
        </a:p>
      </dgm:t>
    </dgm:pt>
    <dgm:pt modelId="{29D8E6AB-6C19-476F-8EAA-5D9500EF9D7F}" type="sibTrans" cxnId="{D8D983EA-B6E7-4067-B139-4556DB5DC926}">
      <dgm:prSet/>
      <dgm:spPr/>
      <dgm:t>
        <a:bodyPr/>
        <a:lstStyle/>
        <a:p>
          <a:endParaRPr lang="en-US" sz="1400"/>
        </a:p>
      </dgm:t>
    </dgm:pt>
    <dgm:pt modelId="{7A1912DD-B381-4E70-BFE7-B0CE4FDDD4A0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it-IT" sz="1200" b="1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13</a:t>
          </a:r>
        </a:p>
        <a:p>
          <a:pPr>
            <a:lnSpc>
              <a:spcPct val="100000"/>
            </a:lnSpc>
            <a:defRPr cap="all"/>
          </a:pPr>
          <a:r>
            <a:rPr lang="it-IT" sz="1200" b="1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Partner</a:t>
          </a:r>
          <a:endParaRPr lang="en-US" sz="1200" b="1" dirty="0">
            <a:solidFill>
              <a:srgbClr val="15608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1300FF0-4714-4AA5-BF0E-E213748CFEEB}" type="parTrans" cxnId="{6A5158C6-CBB3-4DF6-A89A-A53815567F79}">
      <dgm:prSet/>
      <dgm:spPr/>
      <dgm:t>
        <a:bodyPr/>
        <a:lstStyle/>
        <a:p>
          <a:endParaRPr lang="en-US" sz="1400"/>
        </a:p>
      </dgm:t>
    </dgm:pt>
    <dgm:pt modelId="{56999431-3324-41BF-908F-6D57D22D0E6E}" type="sibTrans" cxnId="{6A5158C6-CBB3-4DF6-A89A-A53815567F79}">
      <dgm:prSet/>
      <dgm:spPr/>
      <dgm:t>
        <a:bodyPr/>
        <a:lstStyle/>
        <a:p>
          <a:endParaRPr lang="en-US" sz="1400"/>
        </a:p>
      </dgm:t>
    </dgm:pt>
    <dgm:pt modelId="{487AE099-CED0-4C75-A2DC-9A6FD4AEB0EA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it-IT" sz="1100" dirty="0">
              <a:solidFill>
                <a:srgbClr val="156082"/>
              </a:solidFill>
            </a:rPr>
            <a:t>Numero sessioni ?</a:t>
          </a:r>
          <a:endParaRPr lang="en-US" sz="1100" dirty="0">
            <a:solidFill>
              <a:srgbClr val="156082"/>
            </a:solidFill>
          </a:endParaRPr>
        </a:p>
      </dgm:t>
    </dgm:pt>
    <dgm:pt modelId="{1CD833B0-FCEC-4532-9955-827C47F0FC3F}" type="parTrans" cxnId="{3C940201-1022-4B9D-81DE-86DF547B21D7}">
      <dgm:prSet/>
      <dgm:spPr/>
      <dgm:t>
        <a:bodyPr/>
        <a:lstStyle/>
        <a:p>
          <a:endParaRPr lang="en-US" sz="1400"/>
        </a:p>
      </dgm:t>
    </dgm:pt>
    <dgm:pt modelId="{CB5DB6AD-AB68-43AF-B4D1-B732426C30BC}" type="sibTrans" cxnId="{3C940201-1022-4B9D-81DE-86DF547B21D7}">
      <dgm:prSet/>
      <dgm:spPr/>
      <dgm:t>
        <a:bodyPr/>
        <a:lstStyle/>
        <a:p>
          <a:endParaRPr lang="en-US" sz="1400"/>
        </a:p>
      </dgm:t>
    </dgm:pt>
    <dgm:pt modelId="{C0AA7648-B2B4-45B1-BED1-63A525B887FA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it-IT" sz="1200" b="1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</a:t>
          </a:r>
        </a:p>
        <a:p>
          <a:pPr>
            <a:lnSpc>
              <a:spcPct val="100000"/>
            </a:lnSpc>
            <a:defRPr cap="all"/>
          </a:pPr>
          <a:r>
            <a:rPr lang="it-IT" sz="1200" b="1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giornate</a:t>
          </a:r>
          <a:r>
            <a:rPr lang="it-IT" sz="1100" b="1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en-US" sz="1100" b="1" dirty="0">
            <a:solidFill>
              <a:srgbClr val="15608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9F11F69-D8DF-4CB6-9EB3-A373B5A1EEE2}" type="parTrans" cxnId="{D0386C83-F5E5-4C3C-B3E8-FE74E283AFC4}">
      <dgm:prSet/>
      <dgm:spPr/>
      <dgm:t>
        <a:bodyPr/>
        <a:lstStyle/>
        <a:p>
          <a:endParaRPr lang="en-US" sz="1400"/>
        </a:p>
      </dgm:t>
    </dgm:pt>
    <dgm:pt modelId="{9268DDF6-D88A-4EB0-A5EB-7D5F04CBC095}" type="sibTrans" cxnId="{D0386C83-F5E5-4C3C-B3E8-FE74E283AFC4}">
      <dgm:prSet/>
      <dgm:spPr/>
      <dgm:t>
        <a:bodyPr/>
        <a:lstStyle/>
        <a:p>
          <a:endParaRPr lang="en-US" sz="1400"/>
        </a:p>
      </dgm:t>
    </dgm:pt>
    <dgm:pt modelId="{B7893544-3D45-4B5C-BAC0-DCF6B44B0FA6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it-IT" sz="1200" b="1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</a:t>
          </a:r>
        </a:p>
        <a:p>
          <a:pPr>
            <a:lnSpc>
              <a:spcPct val="100000"/>
            </a:lnSpc>
            <a:defRPr cap="all"/>
          </a:pPr>
          <a:r>
            <a:rPr lang="it-IT" sz="1200" b="1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Sponsor</a:t>
          </a:r>
          <a:r>
            <a:rPr lang="it-IT" sz="1100" b="1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en-US" sz="1100" b="1" dirty="0">
            <a:solidFill>
              <a:srgbClr val="15608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0A62041-1B03-404B-AADC-A763F5AB1A70}" type="parTrans" cxnId="{DA476608-02AF-4057-BCEC-0A6C61835FA4}">
      <dgm:prSet/>
      <dgm:spPr/>
      <dgm:t>
        <a:bodyPr/>
        <a:lstStyle/>
        <a:p>
          <a:endParaRPr lang="en-US" sz="1400"/>
        </a:p>
      </dgm:t>
    </dgm:pt>
    <dgm:pt modelId="{A31636D5-6231-4087-B5C7-8E9FEC8D633F}" type="sibTrans" cxnId="{DA476608-02AF-4057-BCEC-0A6C61835FA4}">
      <dgm:prSet/>
      <dgm:spPr/>
      <dgm:t>
        <a:bodyPr/>
        <a:lstStyle/>
        <a:p>
          <a:endParaRPr lang="en-US" sz="1400"/>
        </a:p>
      </dgm:t>
    </dgm:pt>
    <dgm:pt modelId="{C542EFE0-8726-4454-A5C5-FA9A4351CD8D}" type="pres">
      <dgm:prSet presAssocID="{071A38E1-B145-4327-9ABC-DAE3D780FEB2}" presName="root" presStyleCnt="0">
        <dgm:presLayoutVars>
          <dgm:dir/>
          <dgm:resizeHandles val="exact"/>
        </dgm:presLayoutVars>
      </dgm:prSet>
      <dgm:spPr/>
    </dgm:pt>
    <dgm:pt modelId="{4D28CF5B-2314-4982-AEAE-CAE45F6E7B08}" type="pres">
      <dgm:prSet presAssocID="{DE60A12F-FC7E-44C5-95F9-2370D1AEF7A9}" presName="compNode" presStyleCnt="0"/>
      <dgm:spPr/>
    </dgm:pt>
    <dgm:pt modelId="{FB13E36B-BBD3-4650-A0EC-DE05A7D6C345}" type="pres">
      <dgm:prSet presAssocID="{DE60A12F-FC7E-44C5-95F9-2370D1AEF7A9}" presName="iconBgRect" presStyleLbl="bgShp" presStyleIdx="0" presStyleCnt="5"/>
      <dgm:spPr/>
    </dgm:pt>
    <dgm:pt modelId="{BE566109-D0A4-4A9E-94D8-70D555A0318C}" type="pres">
      <dgm:prSet presAssocID="{DE60A12F-FC7E-44C5-95F9-2370D1AEF7A9}" presName="iconRect" presStyleLbl="node1" presStyleIdx="0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18B61E83-E6D6-4448-888C-A1DAFE3F1E8D}" type="pres">
      <dgm:prSet presAssocID="{DE60A12F-FC7E-44C5-95F9-2370D1AEF7A9}" presName="spaceRect" presStyleCnt="0"/>
      <dgm:spPr/>
    </dgm:pt>
    <dgm:pt modelId="{D772EA33-15BA-4FDF-B652-8C182D47A8A8}" type="pres">
      <dgm:prSet presAssocID="{DE60A12F-FC7E-44C5-95F9-2370D1AEF7A9}" presName="textRect" presStyleLbl="revTx" presStyleIdx="0" presStyleCnt="5" custScaleX="125183" custScaleY="136170" custLinFactNeighborX="-153" custLinFactNeighborY="22493">
        <dgm:presLayoutVars>
          <dgm:chMax val="1"/>
          <dgm:chPref val="1"/>
        </dgm:presLayoutVars>
      </dgm:prSet>
      <dgm:spPr/>
    </dgm:pt>
    <dgm:pt modelId="{E5BAF3E9-9252-4DF4-84E5-57B9EC1E4BA0}" type="pres">
      <dgm:prSet presAssocID="{29D8E6AB-6C19-476F-8EAA-5D9500EF9D7F}" presName="sibTrans" presStyleCnt="0"/>
      <dgm:spPr/>
    </dgm:pt>
    <dgm:pt modelId="{D9C15C5B-A51E-4744-8B47-D48F23566E19}" type="pres">
      <dgm:prSet presAssocID="{7A1912DD-B381-4E70-BFE7-B0CE4FDDD4A0}" presName="compNode" presStyleCnt="0"/>
      <dgm:spPr/>
    </dgm:pt>
    <dgm:pt modelId="{49720734-D532-4A6E-8F43-DF103850DE65}" type="pres">
      <dgm:prSet presAssocID="{7A1912DD-B381-4E70-BFE7-B0CE4FDDD4A0}" presName="iconBgRect" presStyleLbl="bgShp" presStyleIdx="1" presStyleCnt="5"/>
      <dgm:spPr/>
    </dgm:pt>
    <dgm:pt modelId="{CAC11594-DEB4-4D67-93D5-BF521A89A148}" type="pres">
      <dgm:prSet presAssocID="{7A1912DD-B381-4E70-BFE7-B0CE4FDDD4A0}" presName="iconRect" presStyleLbl="node1" presStyleIdx="1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tretta di mano"/>
        </a:ext>
      </dgm:extLst>
    </dgm:pt>
    <dgm:pt modelId="{76867A4F-BB2C-450C-9962-C3F2C728A084}" type="pres">
      <dgm:prSet presAssocID="{7A1912DD-B381-4E70-BFE7-B0CE4FDDD4A0}" presName="spaceRect" presStyleCnt="0"/>
      <dgm:spPr/>
    </dgm:pt>
    <dgm:pt modelId="{58AB8778-BA5D-48EA-9782-E3D20442CD60}" type="pres">
      <dgm:prSet presAssocID="{7A1912DD-B381-4E70-BFE7-B0CE4FDDD4A0}" presName="textRect" presStyleLbl="revTx" presStyleIdx="1" presStyleCnt="5" custLinFactNeighborY="-5501">
        <dgm:presLayoutVars>
          <dgm:chMax val="1"/>
          <dgm:chPref val="1"/>
        </dgm:presLayoutVars>
      </dgm:prSet>
      <dgm:spPr/>
    </dgm:pt>
    <dgm:pt modelId="{47768159-4CBC-4C78-910E-3D1BFEEDE7DE}" type="pres">
      <dgm:prSet presAssocID="{56999431-3324-41BF-908F-6D57D22D0E6E}" presName="sibTrans" presStyleCnt="0"/>
      <dgm:spPr/>
    </dgm:pt>
    <dgm:pt modelId="{D2291A9F-614F-4DEC-B0DF-0A6F5C77DBEA}" type="pres">
      <dgm:prSet presAssocID="{487AE099-CED0-4C75-A2DC-9A6FD4AEB0EA}" presName="compNode" presStyleCnt="0"/>
      <dgm:spPr/>
    </dgm:pt>
    <dgm:pt modelId="{A3BA04D7-EE49-4E45-B9F1-555410A07A78}" type="pres">
      <dgm:prSet presAssocID="{487AE099-CED0-4C75-A2DC-9A6FD4AEB0EA}" presName="iconBgRect" presStyleLbl="bgShp" presStyleIdx="2" presStyleCnt="5"/>
      <dgm:spPr/>
    </dgm:pt>
    <dgm:pt modelId="{143C9A7E-52E3-4C54-A16B-F222F11646D0}" type="pres">
      <dgm:prSet presAssocID="{487AE099-CED0-4C75-A2DC-9A6FD4AEB0EA}" presName="iconRect" presStyleLbl="node1" presStyleIdx="2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ocente"/>
        </a:ext>
      </dgm:extLst>
    </dgm:pt>
    <dgm:pt modelId="{8F27D37C-6A20-4C1B-A2F9-CEEE070F744C}" type="pres">
      <dgm:prSet presAssocID="{487AE099-CED0-4C75-A2DC-9A6FD4AEB0EA}" presName="spaceRect" presStyleCnt="0"/>
      <dgm:spPr/>
    </dgm:pt>
    <dgm:pt modelId="{92B74CFB-9044-4450-A17A-63BD1C06F1EF}" type="pres">
      <dgm:prSet presAssocID="{487AE099-CED0-4C75-A2DC-9A6FD4AEB0EA}" presName="textRect" presStyleLbl="revTx" presStyleIdx="2" presStyleCnt="5">
        <dgm:presLayoutVars>
          <dgm:chMax val="1"/>
          <dgm:chPref val="1"/>
        </dgm:presLayoutVars>
      </dgm:prSet>
      <dgm:spPr/>
    </dgm:pt>
    <dgm:pt modelId="{4B577EDE-8E32-459B-96FC-1CAFA6B85DBB}" type="pres">
      <dgm:prSet presAssocID="{CB5DB6AD-AB68-43AF-B4D1-B732426C30BC}" presName="sibTrans" presStyleCnt="0"/>
      <dgm:spPr/>
    </dgm:pt>
    <dgm:pt modelId="{56B924B6-D246-4268-8E8B-DC9910A1B338}" type="pres">
      <dgm:prSet presAssocID="{C0AA7648-B2B4-45B1-BED1-63A525B887FA}" presName="compNode" presStyleCnt="0"/>
      <dgm:spPr/>
    </dgm:pt>
    <dgm:pt modelId="{79855478-9B5C-4EC2-841F-45F882D05A41}" type="pres">
      <dgm:prSet presAssocID="{C0AA7648-B2B4-45B1-BED1-63A525B887FA}" presName="iconBgRect" presStyleLbl="bgShp" presStyleIdx="3" presStyleCnt="5"/>
      <dgm:spPr/>
    </dgm:pt>
    <dgm:pt modelId="{E6573FB9-6A76-44F8-AF7A-6B2D0BE0D949}" type="pres">
      <dgm:prSet presAssocID="{C0AA7648-B2B4-45B1-BED1-63A525B887FA}" presName="iconRect" presStyleLbl="node1" presStyleIdx="3" presStyleCnt="5"/>
      <dgm:spPr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alendario pieghevole con riempimento a tinta unita"/>
        </a:ext>
      </dgm:extLst>
    </dgm:pt>
    <dgm:pt modelId="{9CD4D2DA-40AE-4CB6-97EE-108B785EBBC5}" type="pres">
      <dgm:prSet presAssocID="{C0AA7648-B2B4-45B1-BED1-63A525B887FA}" presName="spaceRect" presStyleCnt="0"/>
      <dgm:spPr/>
    </dgm:pt>
    <dgm:pt modelId="{8FD5CC63-FA5E-437A-94EC-0F5955A48E74}" type="pres">
      <dgm:prSet presAssocID="{C0AA7648-B2B4-45B1-BED1-63A525B887FA}" presName="textRect" presStyleLbl="revTx" presStyleIdx="3" presStyleCnt="5" custLinFactNeighborY="-4442">
        <dgm:presLayoutVars>
          <dgm:chMax val="1"/>
          <dgm:chPref val="1"/>
        </dgm:presLayoutVars>
      </dgm:prSet>
      <dgm:spPr/>
    </dgm:pt>
    <dgm:pt modelId="{4B0031CA-7FB8-4212-BF49-131A631F21F8}" type="pres">
      <dgm:prSet presAssocID="{9268DDF6-D88A-4EB0-A5EB-7D5F04CBC095}" presName="sibTrans" presStyleCnt="0"/>
      <dgm:spPr/>
    </dgm:pt>
    <dgm:pt modelId="{CE37BDA4-F8AB-4AC0-A890-63CB4F416402}" type="pres">
      <dgm:prSet presAssocID="{B7893544-3D45-4B5C-BAC0-DCF6B44B0FA6}" presName="compNode" presStyleCnt="0"/>
      <dgm:spPr/>
    </dgm:pt>
    <dgm:pt modelId="{2BB82D3A-53E2-4771-A0B5-1A80930E409F}" type="pres">
      <dgm:prSet presAssocID="{B7893544-3D45-4B5C-BAC0-DCF6B44B0FA6}" presName="iconBgRect" presStyleLbl="bgShp" presStyleIdx="4" presStyleCnt="5"/>
      <dgm:spPr/>
    </dgm:pt>
    <dgm:pt modelId="{9451478D-6655-4302-9ABB-5E31E5021428}" type="pres">
      <dgm:prSet presAssocID="{B7893544-3D45-4B5C-BAC0-DCF6B44B0FA6}" presName="iconRect" presStyleLbl="node1" presStyleIdx="4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tente"/>
        </a:ext>
      </dgm:extLst>
    </dgm:pt>
    <dgm:pt modelId="{8362AFBF-1187-44ED-A05C-4BEED3460607}" type="pres">
      <dgm:prSet presAssocID="{B7893544-3D45-4B5C-BAC0-DCF6B44B0FA6}" presName="spaceRect" presStyleCnt="0"/>
      <dgm:spPr/>
    </dgm:pt>
    <dgm:pt modelId="{A45F6282-F077-497A-ACBB-E090EC173582}" type="pres">
      <dgm:prSet presAssocID="{B7893544-3D45-4B5C-BAC0-DCF6B44B0FA6}" presName="textRect" presStyleLbl="revTx" presStyleIdx="4" presStyleCnt="5" custLinFactNeighborY="-6663">
        <dgm:presLayoutVars>
          <dgm:chMax val="1"/>
          <dgm:chPref val="1"/>
        </dgm:presLayoutVars>
      </dgm:prSet>
      <dgm:spPr/>
    </dgm:pt>
  </dgm:ptLst>
  <dgm:cxnLst>
    <dgm:cxn modelId="{3C940201-1022-4B9D-81DE-86DF547B21D7}" srcId="{071A38E1-B145-4327-9ABC-DAE3D780FEB2}" destId="{487AE099-CED0-4C75-A2DC-9A6FD4AEB0EA}" srcOrd="2" destOrd="0" parTransId="{1CD833B0-FCEC-4532-9955-827C47F0FC3F}" sibTransId="{CB5DB6AD-AB68-43AF-B4D1-B732426C30BC}"/>
    <dgm:cxn modelId="{DA476608-02AF-4057-BCEC-0A6C61835FA4}" srcId="{071A38E1-B145-4327-9ABC-DAE3D780FEB2}" destId="{B7893544-3D45-4B5C-BAC0-DCF6B44B0FA6}" srcOrd="4" destOrd="0" parTransId="{E0A62041-1B03-404B-AADC-A763F5AB1A70}" sibTransId="{A31636D5-6231-4087-B5C7-8E9FEC8D633F}"/>
    <dgm:cxn modelId="{634FD511-A5A9-49D4-916C-EB181137A3E5}" type="presOf" srcId="{071A38E1-B145-4327-9ABC-DAE3D780FEB2}" destId="{C542EFE0-8726-4454-A5C5-FA9A4351CD8D}" srcOrd="0" destOrd="0" presId="urn:microsoft.com/office/officeart/2018/5/layout/IconCircleLabelList"/>
    <dgm:cxn modelId="{0C93CC1E-82B1-4C61-A664-7C8A3AE4D17D}" type="presOf" srcId="{B7893544-3D45-4B5C-BAC0-DCF6B44B0FA6}" destId="{A45F6282-F077-497A-ACBB-E090EC173582}" srcOrd="0" destOrd="0" presId="urn:microsoft.com/office/officeart/2018/5/layout/IconCircleLabelList"/>
    <dgm:cxn modelId="{5A59085D-0F56-43D7-9D64-B26BAE55B9EF}" type="presOf" srcId="{7A1912DD-B381-4E70-BFE7-B0CE4FDDD4A0}" destId="{58AB8778-BA5D-48EA-9782-E3D20442CD60}" srcOrd="0" destOrd="0" presId="urn:microsoft.com/office/officeart/2018/5/layout/IconCircleLabelList"/>
    <dgm:cxn modelId="{FE6A0F48-FE84-456B-940F-B74237F0F1B2}" type="presOf" srcId="{C0AA7648-B2B4-45B1-BED1-63A525B887FA}" destId="{8FD5CC63-FA5E-437A-94EC-0F5955A48E74}" srcOrd="0" destOrd="0" presId="urn:microsoft.com/office/officeart/2018/5/layout/IconCircleLabelList"/>
    <dgm:cxn modelId="{D0386C83-F5E5-4C3C-B3E8-FE74E283AFC4}" srcId="{071A38E1-B145-4327-9ABC-DAE3D780FEB2}" destId="{C0AA7648-B2B4-45B1-BED1-63A525B887FA}" srcOrd="3" destOrd="0" parTransId="{69F11F69-D8DF-4CB6-9EB3-A373B5A1EEE2}" sibTransId="{9268DDF6-D88A-4EB0-A5EB-7D5F04CBC095}"/>
    <dgm:cxn modelId="{8DF14EB2-0DBB-45C6-95E1-C2B31E6D238E}" type="presOf" srcId="{DE60A12F-FC7E-44C5-95F9-2370D1AEF7A9}" destId="{D772EA33-15BA-4FDF-B652-8C182D47A8A8}" srcOrd="0" destOrd="0" presId="urn:microsoft.com/office/officeart/2018/5/layout/IconCircleLabelList"/>
    <dgm:cxn modelId="{A4BE69B6-192D-494F-9C66-D869F61B0F7B}" type="presOf" srcId="{487AE099-CED0-4C75-A2DC-9A6FD4AEB0EA}" destId="{92B74CFB-9044-4450-A17A-63BD1C06F1EF}" srcOrd="0" destOrd="0" presId="urn:microsoft.com/office/officeart/2018/5/layout/IconCircleLabelList"/>
    <dgm:cxn modelId="{6A5158C6-CBB3-4DF6-A89A-A53815567F79}" srcId="{071A38E1-B145-4327-9ABC-DAE3D780FEB2}" destId="{7A1912DD-B381-4E70-BFE7-B0CE4FDDD4A0}" srcOrd="1" destOrd="0" parTransId="{01300FF0-4714-4AA5-BF0E-E213748CFEEB}" sibTransId="{56999431-3324-41BF-908F-6D57D22D0E6E}"/>
    <dgm:cxn modelId="{D8D983EA-B6E7-4067-B139-4556DB5DC926}" srcId="{071A38E1-B145-4327-9ABC-DAE3D780FEB2}" destId="{DE60A12F-FC7E-44C5-95F9-2370D1AEF7A9}" srcOrd="0" destOrd="0" parTransId="{9A4614BB-7BF7-462F-8A4B-223E2C5149FD}" sibTransId="{29D8E6AB-6C19-476F-8EAA-5D9500EF9D7F}"/>
    <dgm:cxn modelId="{B3DA2B01-0DCC-443B-9FCC-5F80D14760D7}" type="presParOf" srcId="{C542EFE0-8726-4454-A5C5-FA9A4351CD8D}" destId="{4D28CF5B-2314-4982-AEAE-CAE45F6E7B08}" srcOrd="0" destOrd="0" presId="urn:microsoft.com/office/officeart/2018/5/layout/IconCircleLabelList"/>
    <dgm:cxn modelId="{F0C82F2C-C961-4B05-BC89-F92C855DE517}" type="presParOf" srcId="{4D28CF5B-2314-4982-AEAE-CAE45F6E7B08}" destId="{FB13E36B-BBD3-4650-A0EC-DE05A7D6C345}" srcOrd="0" destOrd="0" presId="urn:microsoft.com/office/officeart/2018/5/layout/IconCircleLabelList"/>
    <dgm:cxn modelId="{075C03B1-3D55-498C-A8A0-5EF7AC1F39DD}" type="presParOf" srcId="{4D28CF5B-2314-4982-AEAE-CAE45F6E7B08}" destId="{BE566109-D0A4-4A9E-94D8-70D555A0318C}" srcOrd="1" destOrd="0" presId="urn:microsoft.com/office/officeart/2018/5/layout/IconCircleLabelList"/>
    <dgm:cxn modelId="{9E70B892-ACCB-4221-8F44-913E0AF6C9E1}" type="presParOf" srcId="{4D28CF5B-2314-4982-AEAE-CAE45F6E7B08}" destId="{18B61E83-E6D6-4448-888C-A1DAFE3F1E8D}" srcOrd="2" destOrd="0" presId="urn:microsoft.com/office/officeart/2018/5/layout/IconCircleLabelList"/>
    <dgm:cxn modelId="{BFDAC38A-962A-4C08-93C3-245CA5033E01}" type="presParOf" srcId="{4D28CF5B-2314-4982-AEAE-CAE45F6E7B08}" destId="{D772EA33-15BA-4FDF-B652-8C182D47A8A8}" srcOrd="3" destOrd="0" presId="urn:microsoft.com/office/officeart/2018/5/layout/IconCircleLabelList"/>
    <dgm:cxn modelId="{50686096-98B0-4283-9BEC-CE382ED71E89}" type="presParOf" srcId="{C542EFE0-8726-4454-A5C5-FA9A4351CD8D}" destId="{E5BAF3E9-9252-4DF4-84E5-57B9EC1E4BA0}" srcOrd="1" destOrd="0" presId="urn:microsoft.com/office/officeart/2018/5/layout/IconCircleLabelList"/>
    <dgm:cxn modelId="{62B631F4-6145-4084-B238-9B53B1EF1754}" type="presParOf" srcId="{C542EFE0-8726-4454-A5C5-FA9A4351CD8D}" destId="{D9C15C5B-A51E-4744-8B47-D48F23566E19}" srcOrd="2" destOrd="0" presId="urn:microsoft.com/office/officeart/2018/5/layout/IconCircleLabelList"/>
    <dgm:cxn modelId="{526A449C-B9F5-4E6D-A5F6-A71DB75E32AD}" type="presParOf" srcId="{D9C15C5B-A51E-4744-8B47-D48F23566E19}" destId="{49720734-D532-4A6E-8F43-DF103850DE65}" srcOrd="0" destOrd="0" presId="urn:microsoft.com/office/officeart/2018/5/layout/IconCircleLabelList"/>
    <dgm:cxn modelId="{5FBFF458-FA77-42A7-84A9-2BDC910EE30D}" type="presParOf" srcId="{D9C15C5B-A51E-4744-8B47-D48F23566E19}" destId="{CAC11594-DEB4-4D67-93D5-BF521A89A148}" srcOrd="1" destOrd="0" presId="urn:microsoft.com/office/officeart/2018/5/layout/IconCircleLabelList"/>
    <dgm:cxn modelId="{D29D6CB8-CEFA-4BAB-B2B1-1EEFC50199B3}" type="presParOf" srcId="{D9C15C5B-A51E-4744-8B47-D48F23566E19}" destId="{76867A4F-BB2C-450C-9962-C3F2C728A084}" srcOrd="2" destOrd="0" presId="urn:microsoft.com/office/officeart/2018/5/layout/IconCircleLabelList"/>
    <dgm:cxn modelId="{67EC23E1-AEA7-4FD1-B2E7-50ADEB7C5108}" type="presParOf" srcId="{D9C15C5B-A51E-4744-8B47-D48F23566E19}" destId="{58AB8778-BA5D-48EA-9782-E3D20442CD60}" srcOrd="3" destOrd="0" presId="urn:microsoft.com/office/officeart/2018/5/layout/IconCircleLabelList"/>
    <dgm:cxn modelId="{A527BDB5-0A88-4DA4-83E9-DD141E2DFB44}" type="presParOf" srcId="{C542EFE0-8726-4454-A5C5-FA9A4351CD8D}" destId="{47768159-4CBC-4C78-910E-3D1BFEEDE7DE}" srcOrd="3" destOrd="0" presId="urn:microsoft.com/office/officeart/2018/5/layout/IconCircleLabelList"/>
    <dgm:cxn modelId="{57BB3643-99B2-469D-ABE1-33681AA697BA}" type="presParOf" srcId="{C542EFE0-8726-4454-A5C5-FA9A4351CD8D}" destId="{D2291A9F-614F-4DEC-B0DF-0A6F5C77DBEA}" srcOrd="4" destOrd="0" presId="urn:microsoft.com/office/officeart/2018/5/layout/IconCircleLabelList"/>
    <dgm:cxn modelId="{1D476A68-B128-4C89-9F3B-920782CA57EC}" type="presParOf" srcId="{D2291A9F-614F-4DEC-B0DF-0A6F5C77DBEA}" destId="{A3BA04D7-EE49-4E45-B9F1-555410A07A78}" srcOrd="0" destOrd="0" presId="urn:microsoft.com/office/officeart/2018/5/layout/IconCircleLabelList"/>
    <dgm:cxn modelId="{52086DB0-57C5-4688-ABE6-958EDF014451}" type="presParOf" srcId="{D2291A9F-614F-4DEC-B0DF-0A6F5C77DBEA}" destId="{143C9A7E-52E3-4C54-A16B-F222F11646D0}" srcOrd="1" destOrd="0" presId="urn:microsoft.com/office/officeart/2018/5/layout/IconCircleLabelList"/>
    <dgm:cxn modelId="{EDD549B1-51FC-4D6E-B216-4577BB50C84B}" type="presParOf" srcId="{D2291A9F-614F-4DEC-B0DF-0A6F5C77DBEA}" destId="{8F27D37C-6A20-4C1B-A2F9-CEEE070F744C}" srcOrd="2" destOrd="0" presId="urn:microsoft.com/office/officeart/2018/5/layout/IconCircleLabelList"/>
    <dgm:cxn modelId="{B4548558-2770-4CF9-9E52-B6E1E9C22A44}" type="presParOf" srcId="{D2291A9F-614F-4DEC-B0DF-0A6F5C77DBEA}" destId="{92B74CFB-9044-4450-A17A-63BD1C06F1EF}" srcOrd="3" destOrd="0" presId="urn:microsoft.com/office/officeart/2018/5/layout/IconCircleLabelList"/>
    <dgm:cxn modelId="{E159952B-B2BC-4671-8FD2-9D6FED18349B}" type="presParOf" srcId="{C542EFE0-8726-4454-A5C5-FA9A4351CD8D}" destId="{4B577EDE-8E32-459B-96FC-1CAFA6B85DBB}" srcOrd="5" destOrd="0" presId="urn:microsoft.com/office/officeart/2018/5/layout/IconCircleLabelList"/>
    <dgm:cxn modelId="{259BEBA9-F966-48BB-9B5D-A1F85EB1BB5F}" type="presParOf" srcId="{C542EFE0-8726-4454-A5C5-FA9A4351CD8D}" destId="{56B924B6-D246-4268-8E8B-DC9910A1B338}" srcOrd="6" destOrd="0" presId="urn:microsoft.com/office/officeart/2018/5/layout/IconCircleLabelList"/>
    <dgm:cxn modelId="{33F87C49-AC98-4DFB-9E5E-546F42474C9F}" type="presParOf" srcId="{56B924B6-D246-4268-8E8B-DC9910A1B338}" destId="{79855478-9B5C-4EC2-841F-45F882D05A41}" srcOrd="0" destOrd="0" presId="urn:microsoft.com/office/officeart/2018/5/layout/IconCircleLabelList"/>
    <dgm:cxn modelId="{4E956CFB-E671-4B9D-8AD7-E5F79C69BDFD}" type="presParOf" srcId="{56B924B6-D246-4268-8E8B-DC9910A1B338}" destId="{E6573FB9-6A76-44F8-AF7A-6B2D0BE0D949}" srcOrd="1" destOrd="0" presId="urn:microsoft.com/office/officeart/2018/5/layout/IconCircleLabelList"/>
    <dgm:cxn modelId="{E8EFAD0C-E53B-459D-A654-D1D71042A180}" type="presParOf" srcId="{56B924B6-D246-4268-8E8B-DC9910A1B338}" destId="{9CD4D2DA-40AE-4CB6-97EE-108B785EBBC5}" srcOrd="2" destOrd="0" presId="urn:microsoft.com/office/officeart/2018/5/layout/IconCircleLabelList"/>
    <dgm:cxn modelId="{3C5DD63E-C5D1-48DA-9427-C659BE2F35DF}" type="presParOf" srcId="{56B924B6-D246-4268-8E8B-DC9910A1B338}" destId="{8FD5CC63-FA5E-437A-94EC-0F5955A48E74}" srcOrd="3" destOrd="0" presId="urn:microsoft.com/office/officeart/2018/5/layout/IconCircleLabelList"/>
    <dgm:cxn modelId="{9EE81894-17D8-4100-AE8C-2C8CEA869F28}" type="presParOf" srcId="{C542EFE0-8726-4454-A5C5-FA9A4351CD8D}" destId="{4B0031CA-7FB8-4212-BF49-131A631F21F8}" srcOrd="7" destOrd="0" presId="urn:microsoft.com/office/officeart/2018/5/layout/IconCircleLabelList"/>
    <dgm:cxn modelId="{E1F8EE9A-EDC0-4D9D-8AE6-9DAB2740B8DD}" type="presParOf" srcId="{C542EFE0-8726-4454-A5C5-FA9A4351CD8D}" destId="{CE37BDA4-F8AB-4AC0-A890-63CB4F416402}" srcOrd="8" destOrd="0" presId="urn:microsoft.com/office/officeart/2018/5/layout/IconCircleLabelList"/>
    <dgm:cxn modelId="{68CDE9B6-49B6-4E0A-83E0-754DACC8F231}" type="presParOf" srcId="{CE37BDA4-F8AB-4AC0-A890-63CB4F416402}" destId="{2BB82D3A-53E2-4771-A0B5-1A80930E409F}" srcOrd="0" destOrd="0" presId="urn:microsoft.com/office/officeart/2018/5/layout/IconCircleLabelList"/>
    <dgm:cxn modelId="{47B55A40-9E1C-4063-BF99-598B39E6333C}" type="presParOf" srcId="{CE37BDA4-F8AB-4AC0-A890-63CB4F416402}" destId="{9451478D-6655-4302-9ABB-5E31E5021428}" srcOrd="1" destOrd="0" presId="urn:microsoft.com/office/officeart/2018/5/layout/IconCircleLabelList"/>
    <dgm:cxn modelId="{85561E3A-A8FE-4953-B21B-910FC328AB66}" type="presParOf" srcId="{CE37BDA4-F8AB-4AC0-A890-63CB4F416402}" destId="{8362AFBF-1187-44ED-A05C-4BEED3460607}" srcOrd="2" destOrd="0" presId="urn:microsoft.com/office/officeart/2018/5/layout/IconCircleLabelList"/>
    <dgm:cxn modelId="{84D94DAD-B751-4E6E-A2E4-44ED30542AAF}" type="presParOf" srcId="{CE37BDA4-F8AB-4AC0-A890-63CB4F416402}" destId="{A45F6282-F077-497A-ACBB-E090EC173582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71A38E1-B145-4327-9ABC-DAE3D780FEB2}" type="doc">
      <dgm:prSet loTypeId="urn:microsoft.com/office/officeart/2018/5/layout/IconCircle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E60A12F-FC7E-44C5-95F9-2370D1AEF7A9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it-IT" sz="1200" b="1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9 </a:t>
          </a:r>
        </a:p>
        <a:p>
          <a:pPr>
            <a:lnSpc>
              <a:spcPct val="100000"/>
            </a:lnSpc>
            <a:defRPr cap="all"/>
          </a:pPr>
          <a:r>
            <a:rPr lang="it-IT" sz="1200" b="1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Tematiche</a:t>
          </a:r>
          <a:r>
            <a:rPr lang="it-IT" sz="12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</dgm:t>
    </dgm:pt>
    <dgm:pt modelId="{9A4614BB-7BF7-462F-8A4B-223E2C5149FD}" type="parTrans" cxnId="{D8D983EA-B6E7-4067-B139-4556DB5DC926}">
      <dgm:prSet/>
      <dgm:spPr/>
      <dgm:t>
        <a:bodyPr/>
        <a:lstStyle/>
        <a:p>
          <a:endParaRPr lang="en-US" sz="1400"/>
        </a:p>
      </dgm:t>
    </dgm:pt>
    <dgm:pt modelId="{29D8E6AB-6C19-476F-8EAA-5D9500EF9D7F}" type="sibTrans" cxnId="{D8D983EA-B6E7-4067-B139-4556DB5DC926}">
      <dgm:prSet/>
      <dgm:spPr/>
      <dgm:t>
        <a:bodyPr/>
        <a:lstStyle/>
        <a:p>
          <a:endParaRPr lang="en-US" sz="1400"/>
        </a:p>
      </dgm:t>
    </dgm:pt>
    <dgm:pt modelId="{7A1912DD-B381-4E70-BFE7-B0CE4FDDD4A0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it-IT" sz="1200" b="1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</a:t>
          </a:r>
          <a:endParaRPr lang="it-IT" sz="1200" b="1" dirty="0">
            <a:solidFill>
              <a:srgbClr val="15608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>
            <a:lnSpc>
              <a:spcPct val="100000"/>
            </a:lnSpc>
            <a:defRPr cap="all"/>
          </a:pPr>
          <a:r>
            <a:rPr lang="it-IT" sz="1200" b="1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Partner</a:t>
          </a:r>
          <a:endParaRPr lang="en-US" sz="1200" b="1" dirty="0">
            <a:solidFill>
              <a:srgbClr val="15608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1300FF0-4714-4AA5-BF0E-E213748CFEEB}" type="parTrans" cxnId="{6A5158C6-CBB3-4DF6-A89A-A53815567F79}">
      <dgm:prSet/>
      <dgm:spPr/>
      <dgm:t>
        <a:bodyPr/>
        <a:lstStyle/>
        <a:p>
          <a:endParaRPr lang="en-US" sz="1400"/>
        </a:p>
      </dgm:t>
    </dgm:pt>
    <dgm:pt modelId="{56999431-3324-41BF-908F-6D57D22D0E6E}" type="sibTrans" cxnId="{6A5158C6-CBB3-4DF6-A89A-A53815567F79}">
      <dgm:prSet/>
      <dgm:spPr/>
      <dgm:t>
        <a:bodyPr/>
        <a:lstStyle/>
        <a:p>
          <a:endParaRPr lang="en-US" sz="1400"/>
        </a:p>
      </dgm:t>
    </dgm:pt>
    <dgm:pt modelId="{487AE099-CED0-4C75-A2DC-9A6FD4AEB0EA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it-IT" sz="1200" b="1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</a:t>
          </a:r>
        </a:p>
        <a:p>
          <a:pPr>
            <a:lnSpc>
              <a:spcPct val="100000"/>
            </a:lnSpc>
            <a:defRPr cap="all"/>
          </a:pPr>
          <a:r>
            <a:rPr lang="it-IT" sz="1200" b="1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sessioni</a:t>
          </a:r>
          <a:endParaRPr lang="en-US" sz="1200" b="1" dirty="0">
            <a:solidFill>
              <a:srgbClr val="15608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CD833B0-FCEC-4532-9955-827C47F0FC3F}" type="parTrans" cxnId="{3C940201-1022-4B9D-81DE-86DF547B21D7}">
      <dgm:prSet/>
      <dgm:spPr/>
      <dgm:t>
        <a:bodyPr/>
        <a:lstStyle/>
        <a:p>
          <a:endParaRPr lang="en-US" sz="1400"/>
        </a:p>
      </dgm:t>
    </dgm:pt>
    <dgm:pt modelId="{CB5DB6AD-AB68-43AF-B4D1-B732426C30BC}" type="sibTrans" cxnId="{3C940201-1022-4B9D-81DE-86DF547B21D7}">
      <dgm:prSet/>
      <dgm:spPr/>
      <dgm:t>
        <a:bodyPr/>
        <a:lstStyle/>
        <a:p>
          <a:endParaRPr lang="en-US" sz="1400"/>
        </a:p>
      </dgm:t>
    </dgm:pt>
    <dgm:pt modelId="{C0AA7648-B2B4-45B1-BED1-63A525B887FA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it-IT" sz="1200" b="1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</a:t>
          </a:r>
        </a:p>
        <a:p>
          <a:pPr>
            <a:lnSpc>
              <a:spcPct val="100000"/>
            </a:lnSpc>
            <a:defRPr cap="all"/>
          </a:pPr>
          <a:r>
            <a:rPr lang="it-IT" sz="1200" b="1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giornate</a:t>
          </a:r>
          <a:r>
            <a:rPr lang="it-IT" sz="1200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en-US" sz="1200" dirty="0">
            <a:solidFill>
              <a:srgbClr val="15608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9F11F69-D8DF-4CB6-9EB3-A373B5A1EEE2}" type="parTrans" cxnId="{D0386C83-F5E5-4C3C-B3E8-FE74E283AFC4}">
      <dgm:prSet/>
      <dgm:spPr/>
      <dgm:t>
        <a:bodyPr/>
        <a:lstStyle/>
        <a:p>
          <a:endParaRPr lang="en-US" sz="1400"/>
        </a:p>
      </dgm:t>
    </dgm:pt>
    <dgm:pt modelId="{9268DDF6-D88A-4EB0-A5EB-7D5F04CBC095}" type="sibTrans" cxnId="{D0386C83-F5E5-4C3C-B3E8-FE74E283AFC4}">
      <dgm:prSet/>
      <dgm:spPr/>
      <dgm:t>
        <a:bodyPr/>
        <a:lstStyle/>
        <a:p>
          <a:endParaRPr lang="en-US" sz="1400"/>
        </a:p>
      </dgm:t>
    </dgm:pt>
    <dgm:pt modelId="{B7893544-3D45-4B5C-BAC0-DCF6B44B0FA6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it-IT" sz="1200" b="1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</a:t>
          </a:r>
        </a:p>
        <a:p>
          <a:pPr>
            <a:lnSpc>
              <a:spcPct val="100000"/>
            </a:lnSpc>
            <a:defRPr cap="all"/>
          </a:pPr>
          <a:r>
            <a:rPr lang="it-IT" sz="1200" b="1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Sponsor</a:t>
          </a:r>
          <a:r>
            <a:rPr lang="it-IT" sz="1200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en-US" sz="1200" dirty="0">
            <a:solidFill>
              <a:srgbClr val="15608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0A62041-1B03-404B-AADC-A763F5AB1A70}" type="parTrans" cxnId="{DA476608-02AF-4057-BCEC-0A6C61835FA4}">
      <dgm:prSet/>
      <dgm:spPr/>
      <dgm:t>
        <a:bodyPr/>
        <a:lstStyle/>
        <a:p>
          <a:endParaRPr lang="en-US" sz="1400"/>
        </a:p>
      </dgm:t>
    </dgm:pt>
    <dgm:pt modelId="{A31636D5-6231-4087-B5C7-8E9FEC8D633F}" type="sibTrans" cxnId="{DA476608-02AF-4057-BCEC-0A6C61835FA4}">
      <dgm:prSet/>
      <dgm:spPr/>
      <dgm:t>
        <a:bodyPr/>
        <a:lstStyle/>
        <a:p>
          <a:endParaRPr lang="en-US" sz="1400"/>
        </a:p>
      </dgm:t>
    </dgm:pt>
    <dgm:pt modelId="{C542EFE0-8726-4454-A5C5-FA9A4351CD8D}" type="pres">
      <dgm:prSet presAssocID="{071A38E1-B145-4327-9ABC-DAE3D780FEB2}" presName="root" presStyleCnt="0">
        <dgm:presLayoutVars>
          <dgm:dir/>
          <dgm:resizeHandles val="exact"/>
        </dgm:presLayoutVars>
      </dgm:prSet>
      <dgm:spPr/>
    </dgm:pt>
    <dgm:pt modelId="{4D28CF5B-2314-4982-AEAE-CAE45F6E7B08}" type="pres">
      <dgm:prSet presAssocID="{DE60A12F-FC7E-44C5-95F9-2370D1AEF7A9}" presName="compNode" presStyleCnt="0"/>
      <dgm:spPr/>
    </dgm:pt>
    <dgm:pt modelId="{FB13E36B-BBD3-4650-A0EC-DE05A7D6C345}" type="pres">
      <dgm:prSet presAssocID="{DE60A12F-FC7E-44C5-95F9-2370D1AEF7A9}" presName="iconBgRect" presStyleLbl="bgShp" presStyleIdx="0" presStyleCnt="5" custLinFactNeighborY="14520"/>
      <dgm:spPr/>
    </dgm:pt>
    <dgm:pt modelId="{BE566109-D0A4-4A9E-94D8-70D555A0318C}" type="pres">
      <dgm:prSet presAssocID="{DE60A12F-FC7E-44C5-95F9-2370D1AEF7A9}" presName="iconRect" presStyleLbl="node1" presStyleIdx="0" presStyleCnt="5" custLinFactNeighborX="2362" custLinFactNeighborY="23362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18B61E83-E6D6-4448-888C-A1DAFE3F1E8D}" type="pres">
      <dgm:prSet presAssocID="{DE60A12F-FC7E-44C5-95F9-2370D1AEF7A9}" presName="spaceRect" presStyleCnt="0"/>
      <dgm:spPr/>
    </dgm:pt>
    <dgm:pt modelId="{D772EA33-15BA-4FDF-B652-8C182D47A8A8}" type="pres">
      <dgm:prSet presAssocID="{DE60A12F-FC7E-44C5-95F9-2370D1AEF7A9}" presName="textRect" presStyleLbl="revTx" presStyleIdx="0" presStyleCnt="5" custScaleX="114031" custScaleY="125197" custLinFactNeighborX="-455" custLinFactNeighborY="13660">
        <dgm:presLayoutVars>
          <dgm:chMax val="1"/>
          <dgm:chPref val="1"/>
        </dgm:presLayoutVars>
      </dgm:prSet>
      <dgm:spPr/>
    </dgm:pt>
    <dgm:pt modelId="{E5BAF3E9-9252-4DF4-84E5-57B9EC1E4BA0}" type="pres">
      <dgm:prSet presAssocID="{29D8E6AB-6C19-476F-8EAA-5D9500EF9D7F}" presName="sibTrans" presStyleCnt="0"/>
      <dgm:spPr/>
    </dgm:pt>
    <dgm:pt modelId="{D9C15C5B-A51E-4744-8B47-D48F23566E19}" type="pres">
      <dgm:prSet presAssocID="{7A1912DD-B381-4E70-BFE7-B0CE4FDDD4A0}" presName="compNode" presStyleCnt="0"/>
      <dgm:spPr/>
    </dgm:pt>
    <dgm:pt modelId="{49720734-D532-4A6E-8F43-DF103850DE65}" type="pres">
      <dgm:prSet presAssocID="{7A1912DD-B381-4E70-BFE7-B0CE4FDDD4A0}" presName="iconBgRect" presStyleLbl="bgShp" presStyleIdx="1" presStyleCnt="5"/>
      <dgm:spPr/>
    </dgm:pt>
    <dgm:pt modelId="{CAC11594-DEB4-4D67-93D5-BF521A89A148}" type="pres">
      <dgm:prSet presAssocID="{7A1912DD-B381-4E70-BFE7-B0CE4FDDD4A0}" presName="iconRect" presStyleLbl="node1" presStyleIdx="1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tretta di mano"/>
        </a:ext>
      </dgm:extLst>
    </dgm:pt>
    <dgm:pt modelId="{76867A4F-BB2C-450C-9962-C3F2C728A084}" type="pres">
      <dgm:prSet presAssocID="{7A1912DD-B381-4E70-BFE7-B0CE4FDDD4A0}" presName="spaceRect" presStyleCnt="0"/>
      <dgm:spPr/>
    </dgm:pt>
    <dgm:pt modelId="{58AB8778-BA5D-48EA-9782-E3D20442CD60}" type="pres">
      <dgm:prSet presAssocID="{7A1912DD-B381-4E70-BFE7-B0CE4FDDD4A0}" presName="textRect" presStyleLbl="revTx" presStyleIdx="1" presStyleCnt="5">
        <dgm:presLayoutVars>
          <dgm:chMax val="1"/>
          <dgm:chPref val="1"/>
        </dgm:presLayoutVars>
      </dgm:prSet>
      <dgm:spPr/>
    </dgm:pt>
    <dgm:pt modelId="{47768159-4CBC-4C78-910E-3D1BFEEDE7DE}" type="pres">
      <dgm:prSet presAssocID="{56999431-3324-41BF-908F-6D57D22D0E6E}" presName="sibTrans" presStyleCnt="0"/>
      <dgm:spPr/>
    </dgm:pt>
    <dgm:pt modelId="{D2291A9F-614F-4DEC-B0DF-0A6F5C77DBEA}" type="pres">
      <dgm:prSet presAssocID="{487AE099-CED0-4C75-A2DC-9A6FD4AEB0EA}" presName="compNode" presStyleCnt="0"/>
      <dgm:spPr/>
    </dgm:pt>
    <dgm:pt modelId="{A3BA04D7-EE49-4E45-B9F1-555410A07A78}" type="pres">
      <dgm:prSet presAssocID="{487AE099-CED0-4C75-A2DC-9A6FD4AEB0EA}" presName="iconBgRect" presStyleLbl="bgShp" presStyleIdx="2" presStyleCnt="5"/>
      <dgm:spPr/>
    </dgm:pt>
    <dgm:pt modelId="{143C9A7E-52E3-4C54-A16B-F222F11646D0}" type="pres">
      <dgm:prSet presAssocID="{487AE099-CED0-4C75-A2DC-9A6FD4AEB0EA}" presName="iconRect" presStyleLbl="node1" presStyleIdx="2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ocente"/>
        </a:ext>
      </dgm:extLst>
    </dgm:pt>
    <dgm:pt modelId="{8F27D37C-6A20-4C1B-A2F9-CEEE070F744C}" type="pres">
      <dgm:prSet presAssocID="{487AE099-CED0-4C75-A2DC-9A6FD4AEB0EA}" presName="spaceRect" presStyleCnt="0"/>
      <dgm:spPr/>
    </dgm:pt>
    <dgm:pt modelId="{92B74CFB-9044-4450-A17A-63BD1C06F1EF}" type="pres">
      <dgm:prSet presAssocID="{487AE099-CED0-4C75-A2DC-9A6FD4AEB0EA}" presName="textRect" presStyleLbl="revTx" presStyleIdx="2" presStyleCnt="5">
        <dgm:presLayoutVars>
          <dgm:chMax val="1"/>
          <dgm:chPref val="1"/>
        </dgm:presLayoutVars>
      </dgm:prSet>
      <dgm:spPr/>
    </dgm:pt>
    <dgm:pt modelId="{4B577EDE-8E32-459B-96FC-1CAFA6B85DBB}" type="pres">
      <dgm:prSet presAssocID="{CB5DB6AD-AB68-43AF-B4D1-B732426C30BC}" presName="sibTrans" presStyleCnt="0"/>
      <dgm:spPr/>
    </dgm:pt>
    <dgm:pt modelId="{56B924B6-D246-4268-8E8B-DC9910A1B338}" type="pres">
      <dgm:prSet presAssocID="{C0AA7648-B2B4-45B1-BED1-63A525B887FA}" presName="compNode" presStyleCnt="0"/>
      <dgm:spPr/>
    </dgm:pt>
    <dgm:pt modelId="{79855478-9B5C-4EC2-841F-45F882D05A41}" type="pres">
      <dgm:prSet presAssocID="{C0AA7648-B2B4-45B1-BED1-63A525B887FA}" presName="iconBgRect" presStyleLbl="bgShp" presStyleIdx="3" presStyleCnt="5"/>
      <dgm:spPr/>
    </dgm:pt>
    <dgm:pt modelId="{E6573FB9-6A76-44F8-AF7A-6B2D0BE0D949}" type="pres">
      <dgm:prSet presAssocID="{C0AA7648-B2B4-45B1-BED1-63A525B887FA}" presName="iconRect" presStyleLbl="node1" presStyleIdx="3" presStyleCnt="5"/>
      <dgm:spPr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alendario pieghevole con riempimento a tinta unita"/>
        </a:ext>
      </dgm:extLst>
    </dgm:pt>
    <dgm:pt modelId="{9CD4D2DA-40AE-4CB6-97EE-108B785EBBC5}" type="pres">
      <dgm:prSet presAssocID="{C0AA7648-B2B4-45B1-BED1-63A525B887FA}" presName="spaceRect" presStyleCnt="0"/>
      <dgm:spPr/>
    </dgm:pt>
    <dgm:pt modelId="{8FD5CC63-FA5E-437A-94EC-0F5955A48E74}" type="pres">
      <dgm:prSet presAssocID="{C0AA7648-B2B4-45B1-BED1-63A525B887FA}" presName="textRect" presStyleLbl="revTx" presStyleIdx="3" presStyleCnt="5" custLinFactNeighborY="-4646">
        <dgm:presLayoutVars>
          <dgm:chMax val="1"/>
          <dgm:chPref val="1"/>
        </dgm:presLayoutVars>
      </dgm:prSet>
      <dgm:spPr/>
    </dgm:pt>
    <dgm:pt modelId="{4B0031CA-7FB8-4212-BF49-131A631F21F8}" type="pres">
      <dgm:prSet presAssocID="{9268DDF6-D88A-4EB0-A5EB-7D5F04CBC095}" presName="sibTrans" presStyleCnt="0"/>
      <dgm:spPr/>
    </dgm:pt>
    <dgm:pt modelId="{CE37BDA4-F8AB-4AC0-A890-63CB4F416402}" type="pres">
      <dgm:prSet presAssocID="{B7893544-3D45-4B5C-BAC0-DCF6B44B0FA6}" presName="compNode" presStyleCnt="0"/>
      <dgm:spPr/>
    </dgm:pt>
    <dgm:pt modelId="{2BB82D3A-53E2-4771-A0B5-1A80930E409F}" type="pres">
      <dgm:prSet presAssocID="{B7893544-3D45-4B5C-BAC0-DCF6B44B0FA6}" presName="iconBgRect" presStyleLbl="bgShp" presStyleIdx="4" presStyleCnt="5"/>
      <dgm:spPr/>
    </dgm:pt>
    <dgm:pt modelId="{9451478D-6655-4302-9ABB-5E31E5021428}" type="pres">
      <dgm:prSet presAssocID="{B7893544-3D45-4B5C-BAC0-DCF6B44B0FA6}" presName="iconRect" presStyleLbl="node1" presStyleIdx="4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tente"/>
        </a:ext>
      </dgm:extLst>
    </dgm:pt>
    <dgm:pt modelId="{8362AFBF-1187-44ED-A05C-4BEED3460607}" type="pres">
      <dgm:prSet presAssocID="{B7893544-3D45-4B5C-BAC0-DCF6B44B0FA6}" presName="spaceRect" presStyleCnt="0"/>
      <dgm:spPr/>
    </dgm:pt>
    <dgm:pt modelId="{A45F6282-F077-497A-ACBB-E090EC173582}" type="pres">
      <dgm:prSet presAssocID="{B7893544-3D45-4B5C-BAC0-DCF6B44B0FA6}" presName="textRect" presStyleLbl="revTx" presStyleIdx="4" presStyleCnt="5" custLinFactNeighborX="138" custLinFactNeighborY="-9036">
        <dgm:presLayoutVars>
          <dgm:chMax val="1"/>
          <dgm:chPref val="1"/>
        </dgm:presLayoutVars>
      </dgm:prSet>
      <dgm:spPr/>
    </dgm:pt>
  </dgm:ptLst>
  <dgm:cxnLst>
    <dgm:cxn modelId="{3C940201-1022-4B9D-81DE-86DF547B21D7}" srcId="{071A38E1-B145-4327-9ABC-DAE3D780FEB2}" destId="{487AE099-CED0-4C75-A2DC-9A6FD4AEB0EA}" srcOrd="2" destOrd="0" parTransId="{1CD833B0-FCEC-4532-9955-827C47F0FC3F}" sibTransId="{CB5DB6AD-AB68-43AF-B4D1-B732426C30BC}"/>
    <dgm:cxn modelId="{DA476608-02AF-4057-BCEC-0A6C61835FA4}" srcId="{071A38E1-B145-4327-9ABC-DAE3D780FEB2}" destId="{B7893544-3D45-4B5C-BAC0-DCF6B44B0FA6}" srcOrd="4" destOrd="0" parTransId="{E0A62041-1B03-404B-AADC-A763F5AB1A70}" sibTransId="{A31636D5-6231-4087-B5C7-8E9FEC8D633F}"/>
    <dgm:cxn modelId="{634FD511-A5A9-49D4-916C-EB181137A3E5}" type="presOf" srcId="{071A38E1-B145-4327-9ABC-DAE3D780FEB2}" destId="{C542EFE0-8726-4454-A5C5-FA9A4351CD8D}" srcOrd="0" destOrd="0" presId="urn:microsoft.com/office/officeart/2018/5/layout/IconCircleLabelList"/>
    <dgm:cxn modelId="{0C93CC1E-82B1-4C61-A664-7C8A3AE4D17D}" type="presOf" srcId="{B7893544-3D45-4B5C-BAC0-DCF6B44B0FA6}" destId="{A45F6282-F077-497A-ACBB-E090EC173582}" srcOrd="0" destOrd="0" presId="urn:microsoft.com/office/officeart/2018/5/layout/IconCircleLabelList"/>
    <dgm:cxn modelId="{5A59085D-0F56-43D7-9D64-B26BAE55B9EF}" type="presOf" srcId="{7A1912DD-B381-4E70-BFE7-B0CE4FDDD4A0}" destId="{58AB8778-BA5D-48EA-9782-E3D20442CD60}" srcOrd="0" destOrd="0" presId="urn:microsoft.com/office/officeart/2018/5/layout/IconCircleLabelList"/>
    <dgm:cxn modelId="{FE6A0F48-FE84-456B-940F-B74237F0F1B2}" type="presOf" srcId="{C0AA7648-B2B4-45B1-BED1-63A525B887FA}" destId="{8FD5CC63-FA5E-437A-94EC-0F5955A48E74}" srcOrd="0" destOrd="0" presId="urn:microsoft.com/office/officeart/2018/5/layout/IconCircleLabelList"/>
    <dgm:cxn modelId="{D0386C83-F5E5-4C3C-B3E8-FE74E283AFC4}" srcId="{071A38E1-B145-4327-9ABC-DAE3D780FEB2}" destId="{C0AA7648-B2B4-45B1-BED1-63A525B887FA}" srcOrd="3" destOrd="0" parTransId="{69F11F69-D8DF-4CB6-9EB3-A373B5A1EEE2}" sibTransId="{9268DDF6-D88A-4EB0-A5EB-7D5F04CBC095}"/>
    <dgm:cxn modelId="{8DF14EB2-0DBB-45C6-95E1-C2B31E6D238E}" type="presOf" srcId="{DE60A12F-FC7E-44C5-95F9-2370D1AEF7A9}" destId="{D772EA33-15BA-4FDF-B652-8C182D47A8A8}" srcOrd="0" destOrd="0" presId="urn:microsoft.com/office/officeart/2018/5/layout/IconCircleLabelList"/>
    <dgm:cxn modelId="{A4BE69B6-192D-494F-9C66-D869F61B0F7B}" type="presOf" srcId="{487AE099-CED0-4C75-A2DC-9A6FD4AEB0EA}" destId="{92B74CFB-9044-4450-A17A-63BD1C06F1EF}" srcOrd="0" destOrd="0" presId="urn:microsoft.com/office/officeart/2018/5/layout/IconCircleLabelList"/>
    <dgm:cxn modelId="{6A5158C6-CBB3-4DF6-A89A-A53815567F79}" srcId="{071A38E1-B145-4327-9ABC-DAE3D780FEB2}" destId="{7A1912DD-B381-4E70-BFE7-B0CE4FDDD4A0}" srcOrd="1" destOrd="0" parTransId="{01300FF0-4714-4AA5-BF0E-E213748CFEEB}" sibTransId="{56999431-3324-41BF-908F-6D57D22D0E6E}"/>
    <dgm:cxn modelId="{D8D983EA-B6E7-4067-B139-4556DB5DC926}" srcId="{071A38E1-B145-4327-9ABC-DAE3D780FEB2}" destId="{DE60A12F-FC7E-44C5-95F9-2370D1AEF7A9}" srcOrd="0" destOrd="0" parTransId="{9A4614BB-7BF7-462F-8A4B-223E2C5149FD}" sibTransId="{29D8E6AB-6C19-476F-8EAA-5D9500EF9D7F}"/>
    <dgm:cxn modelId="{B3DA2B01-0DCC-443B-9FCC-5F80D14760D7}" type="presParOf" srcId="{C542EFE0-8726-4454-A5C5-FA9A4351CD8D}" destId="{4D28CF5B-2314-4982-AEAE-CAE45F6E7B08}" srcOrd="0" destOrd="0" presId="urn:microsoft.com/office/officeart/2018/5/layout/IconCircleLabelList"/>
    <dgm:cxn modelId="{F0C82F2C-C961-4B05-BC89-F92C855DE517}" type="presParOf" srcId="{4D28CF5B-2314-4982-AEAE-CAE45F6E7B08}" destId="{FB13E36B-BBD3-4650-A0EC-DE05A7D6C345}" srcOrd="0" destOrd="0" presId="urn:microsoft.com/office/officeart/2018/5/layout/IconCircleLabelList"/>
    <dgm:cxn modelId="{075C03B1-3D55-498C-A8A0-5EF7AC1F39DD}" type="presParOf" srcId="{4D28CF5B-2314-4982-AEAE-CAE45F6E7B08}" destId="{BE566109-D0A4-4A9E-94D8-70D555A0318C}" srcOrd="1" destOrd="0" presId="urn:microsoft.com/office/officeart/2018/5/layout/IconCircleLabelList"/>
    <dgm:cxn modelId="{9E70B892-ACCB-4221-8F44-913E0AF6C9E1}" type="presParOf" srcId="{4D28CF5B-2314-4982-AEAE-CAE45F6E7B08}" destId="{18B61E83-E6D6-4448-888C-A1DAFE3F1E8D}" srcOrd="2" destOrd="0" presId="urn:microsoft.com/office/officeart/2018/5/layout/IconCircleLabelList"/>
    <dgm:cxn modelId="{BFDAC38A-962A-4C08-93C3-245CA5033E01}" type="presParOf" srcId="{4D28CF5B-2314-4982-AEAE-CAE45F6E7B08}" destId="{D772EA33-15BA-4FDF-B652-8C182D47A8A8}" srcOrd="3" destOrd="0" presId="urn:microsoft.com/office/officeart/2018/5/layout/IconCircleLabelList"/>
    <dgm:cxn modelId="{50686096-98B0-4283-9BEC-CE382ED71E89}" type="presParOf" srcId="{C542EFE0-8726-4454-A5C5-FA9A4351CD8D}" destId="{E5BAF3E9-9252-4DF4-84E5-57B9EC1E4BA0}" srcOrd="1" destOrd="0" presId="urn:microsoft.com/office/officeart/2018/5/layout/IconCircleLabelList"/>
    <dgm:cxn modelId="{62B631F4-6145-4084-B238-9B53B1EF1754}" type="presParOf" srcId="{C542EFE0-8726-4454-A5C5-FA9A4351CD8D}" destId="{D9C15C5B-A51E-4744-8B47-D48F23566E19}" srcOrd="2" destOrd="0" presId="urn:microsoft.com/office/officeart/2018/5/layout/IconCircleLabelList"/>
    <dgm:cxn modelId="{526A449C-B9F5-4E6D-A5F6-A71DB75E32AD}" type="presParOf" srcId="{D9C15C5B-A51E-4744-8B47-D48F23566E19}" destId="{49720734-D532-4A6E-8F43-DF103850DE65}" srcOrd="0" destOrd="0" presId="urn:microsoft.com/office/officeart/2018/5/layout/IconCircleLabelList"/>
    <dgm:cxn modelId="{5FBFF458-FA77-42A7-84A9-2BDC910EE30D}" type="presParOf" srcId="{D9C15C5B-A51E-4744-8B47-D48F23566E19}" destId="{CAC11594-DEB4-4D67-93D5-BF521A89A148}" srcOrd="1" destOrd="0" presId="urn:microsoft.com/office/officeart/2018/5/layout/IconCircleLabelList"/>
    <dgm:cxn modelId="{D29D6CB8-CEFA-4BAB-B2B1-1EEFC50199B3}" type="presParOf" srcId="{D9C15C5B-A51E-4744-8B47-D48F23566E19}" destId="{76867A4F-BB2C-450C-9962-C3F2C728A084}" srcOrd="2" destOrd="0" presId="urn:microsoft.com/office/officeart/2018/5/layout/IconCircleLabelList"/>
    <dgm:cxn modelId="{67EC23E1-AEA7-4FD1-B2E7-50ADEB7C5108}" type="presParOf" srcId="{D9C15C5B-A51E-4744-8B47-D48F23566E19}" destId="{58AB8778-BA5D-48EA-9782-E3D20442CD60}" srcOrd="3" destOrd="0" presId="urn:microsoft.com/office/officeart/2018/5/layout/IconCircleLabelList"/>
    <dgm:cxn modelId="{A527BDB5-0A88-4DA4-83E9-DD141E2DFB44}" type="presParOf" srcId="{C542EFE0-8726-4454-A5C5-FA9A4351CD8D}" destId="{47768159-4CBC-4C78-910E-3D1BFEEDE7DE}" srcOrd="3" destOrd="0" presId="urn:microsoft.com/office/officeart/2018/5/layout/IconCircleLabelList"/>
    <dgm:cxn modelId="{57BB3643-99B2-469D-ABE1-33681AA697BA}" type="presParOf" srcId="{C542EFE0-8726-4454-A5C5-FA9A4351CD8D}" destId="{D2291A9F-614F-4DEC-B0DF-0A6F5C77DBEA}" srcOrd="4" destOrd="0" presId="urn:microsoft.com/office/officeart/2018/5/layout/IconCircleLabelList"/>
    <dgm:cxn modelId="{1D476A68-B128-4C89-9F3B-920782CA57EC}" type="presParOf" srcId="{D2291A9F-614F-4DEC-B0DF-0A6F5C77DBEA}" destId="{A3BA04D7-EE49-4E45-B9F1-555410A07A78}" srcOrd="0" destOrd="0" presId="urn:microsoft.com/office/officeart/2018/5/layout/IconCircleLabelList"/>
    <dgm:cxn modelId="{52086DB0-57C5-4688-ABE6-958EDF014451}" type="presParOf" srcId="{D2291A9F-614F-4DEC-B0DF-0A6F5C77DBEA}" destId="{143C9A7E-52E3-4C54-A16B-F222F11646D0}" srcOrd="1" destOrd="0" presId="urn:microsoft.com/office/officeart/2018/5/layout/IconCircleLabelList"/>
    <dgm:cxn modelId="{EDD549B1-51FC-4D6E-B216-4577BB50C84B}" type="presParOf" srcId="{D2291A9F-614F-4DEC-B0DF-0A6F5C77DBEA}" destId="{8F27D37C-6A20-4C1B-A2F9-CEEE070F744C}" srcOrd="2" destOrd="0" presId="urn:microsoft.com/office/officeart/2018/5/layout/IconCircleLabelList"/>
    <dgm:cxn modelId="{B4548558-2770-4CF9-9E52-B6E1E9C22A44}" type="presParOf" srcId="{D2291A9F-614F-4DEC-B0DF-0A6F5C77DBEA}" destId="{92B74CFB-9044-4450-A17A-63BD1C06F1EF}" srcOrd="3" destOrd="0" presId="urn:microsoft.com/office/officeart/2018/5/layout/IconCircleLabelList"/>
    <dgm:cxn modelId="{E159952B-B2BC-4671-8FD2-9D6FED18349B}" type="presParOf" srcId="{C542EFE0-8726-4454-A5C5-FA9A4351CD8D}" destId="{4B577EDE-8E32-459B-96FC-1CAFA6B85DBB}" srcOrd="5" destOrd="0" presId="urn:microsoft.com/office/officeart/2018/5/layout/IconCircleLabelList"/>
    <dgm:cxn modelId="{259BEBA9-F966-48BB-9B5D-A1F85EB1BB5F}" type="presParOf" srcId="{C542EFE0-8726-4454-A5C5-FA9A4351CD8D}" destId="{56B924B6-D246-4268-8E8B-DC9910A1B338}" srcOrd="6" destOrd="0" presId="urn:microsoft.com/office/officeart/2018/5/layout/IconCircleLabelList"/>
    <dgm:cxn modelId="{33F87C49-AC98-4DFB-9E5E-546F42474C9F}" type="presParOf" srcId="{56B924B6-D246-4268-8E8B-DC9910A1B338}" destId="{79855478-9B5C-4EC2-841F-45F882D05A41}" srcOrd="0" destOrd="0" presId="urn:microsoft.com/office/officeart/2018/5/layout/IconCircleLabelList"/>
    <dgm:cxn modelId="{4E956CFB-E671-4B9D-8AD7-E5F79C69BDFD}" type="presParOf" srcId="{56B924B6-D246-4268-8E8B-DC9910A1B338}" destId="{E6573FB9-6A76-44F8-AF7A-6B2D0BE0D949}" srcOrd="1" destOrd="0" presId="urn:microsoft.com/office/officeart/2018/5/layout/IconCircleLabelList"/>
    <dgm:cxn modelId="{E8EFAD0C-E53B-459D-A654-D1D71042A180}" type="presParOf" srcId="{56B924B6-D246-4268-8E8B-DC9910A1B338}" destId="{9CD4D2DA-40AE-4CB6-97EE-108B785EBBC5}" srcOrd="2" destOrd="0" presId="urn:microsoft.com/office/officeart/2018/5/layout/IconCircleLabelList"/>
    <dgm:cxn modelId="{3C5DD63E-C5D1-48DA-9427-C659BE2F35DF}" type="presParOf" srcId="{56B924B6-D246-4268-8E8B-DC9910A1B338}" destId="{8FD5CC63-FA5E-437A-94EC-0F5955A48E74}" srcOrd="3" destOrd="0" presId="urn:microsoft.com/office/officeart/2018/5/layout/IconCircleLabelList"/>
    <dgm:cxn modelId="{9EE81894-17D8-4100-AE8C-2C8CEA869F28}" type="presParOf" srcId="{C542EFE0-8726-4454-A5C5-FA9A4351CD8D}" destId="{4B0031CA-7FB8-4212-BF49-131A631F21F8}" srcOrd="7" destOrd="0" presId="urn:microsoft.com/office/officeart/2018/5/layout/IconCircleLabelList"/>
    <dgm:cxn modelId="{E1F8EE9A-EDC0-4D9D-8AE6-9DAB2740B8DD}" type="presParOf" srcId="{C542EFE0-8726-4454-A5C5-FA9A4351CD8D}" destId="{CE37BDA4-F8AB-4AC0-A890-63CB4F416402}" srcOrd="8" destOrd="0" presId="urn:microsoft.com/office/officeart/2018/5/layout/IconCircleLabelList"/>
    <dgm:cxn modelId="{68CDE9B6-49B6-4E0A-83E0-754DACC8F231}" type="presParOf" srcId="{CE37BDA4-F8AB-4AC0-A890-63CB4F416402}" destId="{2BB82D3A-53E2-4771-A0B5-1A80930E409F}" srcOrd="0" destOrd="0" presId="urn:microsoft.com/office/officeart/2018/5/layout/IconCircleLabelList"/>
    <dgm:cxn modelId="{47B55A40-9E1C-4063-BF99-598B39E6333C}" type="presParOf" srcId="{CE37BDA4-F8AB-4AC0-A890-63CB4F416402}" destId="{9451478D-6655-4302-9ABB-5E31E5021428}" srcOrd="1" destOrd="0" presId="urn:microsoft.com/office/officeart/2018/5/layout/IconCircleLabelList"/>
    <dgm:cxn modelId="{85561E3A-A8FE-4953-B21B-910FC328AB66}" type="presParOf" srcId="{CE37BDA4-F8AB-4AC0-A890-63CB4F416402}" destId="{8362AFBF-1187-44ED-A05C-4BEED3460607}" srcOrd="2" destOrd="0" presId="urn:microsoft.com/office/officeart/2018/5/layout/IconCircleLabelList"/>
    <dgm:cxn modelId="{84D94DAD-B751-4E6E-A2E4-44ED30542AAF}" type="presParOf" srcId="{CE37BDA4-F8AB-4AC0-A890-63CB4F416402}" destId="{A45F6282-F077-497A-ACBB-E090EC173582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71A38E1-B145-4327-9ABC-DAE3D780FEB2}" type="doc">
      <dgm:prSet loTypeId="urn:microsoft.com/office/officeart/2018/5/layout/IconCircle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E60A12F-FC7E-44C5-95F9-2370D1AEF7A9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it-IT" sz="1200" b="1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</a:t>
          </a:r>
        </a:p>
        <a:p>
          <a:pPr>
            <a:lnSpc>
              <a:spcPct val="100000"/>
            </a:lnSpc>
            <a:defRPr cap="all"/>
          </a:pPr>
          <a:r>
            <a:rPr lang="it-IT" sz="1200" b="1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Tematiche</a:t>
          </a:r>
          <a:r>
            <a:rPr lang="it-IT" sz="12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</dgm:t>
    </dgm:pt>
    <dgm:pt modelId="{9A4614BB-7BF7-462F-8A4B-223E2C5149FD}" type="parTrans" cxnId="{D8D983EA-B6E7-4067-B139-4556DB5DC926}">
      <dgm:prSet/>
      <dgm:spPr/>
      <dgm:t>
        <a:bodyPr/>
        <a:lstStyle/>
        <a:p>
          <a:endParaRPr lang="en-US" sz="1400"/>
        </a:p>
      </dgm:t>
    </dgm:pt>
    <dgm:pt modelId="{29D8E6AB-6C19-476F-8EAA-5D9500EF9D7F}" type="sibTrans" cxnId="{D8D983EA-B6E7-4067-B139-4556DB5DC926}">
      <dgm:prSet/>
      <dgm:spPr/>
      <dgm:t>
        <a:bodyPr/>
        <a:lstStyle/>
        <a:p>
          <a:endParaRPr lang="en-US" sz="1400"/>
        </a:p>
      </dgm:t>
    </dgm:pt>
    <dgm:pt modelId="{7A1912DD-B381-4E70-BFE7-B0CE4FDDD4A0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it-IT" sz="1200" b="1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</a:t>
          </a:r>
        </a:p>
        <a:p>
          <a:pPr>
            <a:lnSpc>
              <a:spcPct val="100000"/>
            </a:lnSpc>
            <a:defRPr cap="all"/>
          </a:pPr>
          <a:r>
            <a:rPr lang="it-IT" sz="1200" b="1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Partner</a:t>
          </a:r>
          <a:endParaRPr lang="en-US" sz="1200" b="1" dirty="0">
            <a:solidFill>
              <a:srgbClr val="15608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1300FF0-4714-4AA5-BF0E-E213748CFEEB}" type="parTrans" cxnId="{6A5158C6-CBB3-4DF6-A89A-A53815567F79}">
      <dgm:prSet/>
      <dgm:spPr/>
      <dgm:t>
        <a:bodyPr/>
        <a:lstStyle/>
        <a:p>
          <a:endParaRPr lang="en-US" sz="1400"/>
        </a:p>
      </dgm:t>
    </dgm:pt>
    <dgm:pt modelId="{56999431-3324-41BF-908F-6D57D22D0E6E}" type="sibTrans" cxnId="{6A5158C6-CBB3-4DF6-A89A-A53815567F79}">
      <dgm:prSet/>
      <dgm:spPr/>
      <dgm:t>
        <a:bodyPr/>
        <a:lstStyle/>
        <a:p>
          <a:endParaRPr lang="en-US" sz="1400"/>
        </a:p>
      </dgm:t>
    </dgm:pt>
    <dgm:pt modelId="{487AE099-CED0-4C75-A2DC-9A6FD4AEB0EA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it-IT" sz="1200" b="1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10</a:t>
          </a:r>
        </a:p>
        <a:p>
          <a:pPr>
            <a:lnSpc>
              <a:spcPct val="100000"/>
            </a:lnSpc>
            <a:defRPr cap="all"/>
          </a:pPr>
          <a:r>
            <a:rPr lang="it-IT" sz="1200" b="1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sessioni</a:t>
          </a:r>
          <a:endParaRPr lang="en-US" sz="1200" b="1" dirty="0">
            <a:solidFill>
              <a:srgbClr val="15608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CD833B0-FCEC-4532-9955-827C47F0FC3F}" type="parTrans" cxnId="{3C940201-1022-4B9D-81DE-86DF547B21D7}">
      <dgm:prSet/>
      <dgm:spPr/>
      <dgm:t>
        <a:bodyPr/>
        <a:lstStyle/>
        <a:p>
          <a:endParaRPr lang="en-US" sz="1400"/>
        </a:p>
      </dgm:t>
    </dgm:pt>
    <dgm:pt modelId="{CB5DB6AD-AB68-43AF-B4D1-B732426C30BC}" type="sibTrans" cxnId="{3C940201-1022-4B9D-81DE-86DF547B21D7}">
      <dgm:prSet/>
      <dgm:spPr/>
      <dgm:t>
        <a:bodyPr/>
        <a:lstStyle/>
        <a:p>
          <a:endParaRPr lang="en-US" sz="1400"/>
        </a:p>
      </dgm:t>
    </dgm:pt>
    <dgm:pt modelId="{C0AA7648-B2B4-45B1-BED1-63A525B887FA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it-IT" sz="1200" b="1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</a:t>
          </a:r>
        </a:p>
        <a:p>
          <a:pPr>
            <a:lnSpc>
              <a:spcPct val="100000"/>
            </a:lnSpc>
            <a:defRPr cap="all"/>
          </a:pPr>
          <a:r>
            <a:rPr lang="it-IT" sz="1200" b="1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giornate</a:t>
          </a:r>
          <a:r>
            <a:rPr lang="it-IT" sz="1200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en-US" sz="1200" dirty="0">
            <a:solidFill>
              <a:srgbClr val="15608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9F11F69-D8DF-4CB6-9EB3-A373B5A1EEE2}" type="parTrans" cxnId="{D0386C83-F5E5-4C3C-B3E8-FE74E283AFC4}">
      <dgm:prSet/>
      <dgm:spPr/>
      <dgm:t>
        <a:bodyPr/>
        <a:lstStyle/>
        <a:p>
          <a:endParaRPr lang="en-US" sz="1400"/>
        </a:p>
      </dgm:t>
    </dgm:pt>
    <dgm:pt modelId="{9268DDF6-D88A-4EB0-A5EB-7D5F04CBC095}" type="sibTrans" cxnId="{D0386C83-F5E5-4C3C-B3E8-FE74E283AFC4}">
      <dgm:prSet/>
      <dgm:spPr/>
      <dgm:t>
        <a:bodyPr/>
        <a:lstStyle/>
        <a:p>
          <a:endParaRPr lang="en-US" sz="1400"/>
        </a:p>
      </dgm:t>
    </dgm:pt>
    <dgm:pt modelId="{B7893544-3D45-4B5C-BAC0-DCF6B44B0FA6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it-IT" sz="1200" b="1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</a:t>
          </a:r>
        </a:p>
        <a:p>
          <a:pPr>
            <a:lnSpc>
              <a:spcPct val="100000"/>
            </a:lnSpc>
            <a:defRPr cap="all"/>
          </a:pPr>
          <a:r>
            <a:rPr lang="it-IT" sz="1200" b="1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Sponsor</a:t>
          </a:r>
          <a:r>
            <a:rPr lang="it-IT" sz="1200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en-US" sz="1200" dirty="0">
            <a:solidFill>
              <a:srgbClr val="15608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0A62041-1B03-404B-AADC-A763F5AB1A70}" type="parTrans" cxnId="{DA476608-02AF-4057-BCEC-0A6C61835FA4}">
      <dgm:prSet/>
      <dgm:spPr/>
      <dgm:t>
        <a:bodyPr/>
        <a:lstStyle/>
        <a:p>
          <a:endParaRPr lang="en-US" sz="1400"/>
        </a:p>
      </dgm:t>
    </dgm:pt>
    <dgm:pt modelId="{A31636D5-6231-4087-B5C7-8E9FEC8D633F}" type="sibTrans" cxnId="{DA476608-02AF-4057-BCEC-0A6C61835FA4}">
      <dgm:prSet/>
      <dgm:spPr/>
      <dgm:t>
        <a:bodyPr/>
        <a:lstStyle/>
        <a:p>
          <a:endParaRPr lang="en-US" sz="1400"/>
        </a:p>
      </dgm:t>
    </dgm:pt>
    <dgm:pt modelId="{C542EFE0-8726-4454-A5C5-FA9A4351CD8D}" type="pres">
      <dgm:prSet presAssocID="{071A38E1-B145-4327-9ABC-DAE3D780FEB2}" presName="root" presStyleCnt="0">
        <dgm:presLayoutVars>
          <dgm:dir/>
          <dgm:resizeHandles val="exact"/>
        </dgm:presLayoutVars>
      </dgm:prSet>
      <dgm:spPr/>
    </dgm:pt>
    <dgm:pt modelId="{4D28CF5B-2314-4982-AEAE-CAE45F6E7B08}" type="pres">
      <dgm:prSet presAssocID="{DE60A12F-FC7E-44C5-95F9-2370D1AEF7A9}" presName="compNode" presStyleCnt="0"/>
      <dgm:spPr/>
    </dgm:pt>
    <dgm:pt modelId="{FB13E36B-BBD3-4650-A0EC-DE05A7D6C345}" type="pres">
      <dgm:prSet presAssocID="{DE60A12F-FC7E-44C5-95F9-2370D1AEF7A9}" presName="iconBgRect" presStyleLbl="bgShp" presStyleIdx="0" presStyleCnt="5" custLinFactNeighborY="14520"/>
      <dgm:spPr/>
    </dgm:pt>
    <dgm:pt modelId="{BE566109-D0A4-4A9E-94D8-70D555A0318C}" type="pres">
      <dgm:prSet presAssocID="{DE60A12F-FC7E-44C5-95F9-2370D1AEF7A9}" presName="iconRect" presStyleLbl="node1" presStyleIdx="0" presStyleCnt="5" custLinFactNeighborX="2362" custLinFactNeighborY="23362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18B61E83-E6D6-4448-888C-A1DAFE3F1E8D}" type="pres">
      <dgm:prSet presAssocID="{DE60A12F-FC7E-44C5-95F9-2370D1AEF7A9}" presName="spaceRect" presStyleCnt="0"/>
      <dgm:spPr/>
    </dgm:pt>
    <dgm:pt modelId="{D772EA33-15BA-4FDF-B652-8C182D47A8A8}" type="pres">
      <dgm:prSet presAssocID="{DE60A12F-FC7E-44C5-95F9-2370D1AEF7A9}" presName="textRect" presStyleLbl="revTx" presStyleIdx="0" presStyleCnt="5" custScaleX="114031" custScaleY="125197" custLinFactNeighborX="-455" custLinFactNeighborY="13660">
        <dgm:presLayoutVars>
          <dgm:chMax val="1"/>
          <dgm:chPref val="1"/>
        </dgm:presLayoutVars>
      </dgm:prSet>
      <dgm:spPr/>
    </dgm:pt>
    <dgm:pt modelId="{E5BAF3E9-9252-4DF4-84E5-57B9EC1E4BA0}" type="pres">
      <dgm:prSet presAssocID="{29D8E6AB-6C19-476F-8EAA-5D9500EF9D7F}" presName="sibTrans" presStyleCnt="0"/>
      <dgm:spPr/>
    </dgm:pt>
    <dgm:pt modelId="{D9C15C5B-A51E-4744-8B47-D48F23566E19}" type="pres">
      <dgm:prSet presAssocID="{7A1912DD-B381-4E70-BFE7-B0CE4FDDD4A0}" presName="compNode" presStyleCnt="0"/>
      <dgm:spPr/>
    </dgm:pt>
    <dgm:pt modelId="{49720734-D532-4A6E-8F43-DF103850DE65}" type="pres">
      <dgm:prSet presAssocID="{7A1912DD-B381-4E70-BFE7-B0CE4FDDD4A0}" presName="iconBgRect" presStyleLbl="bgShp" presStyleIdx="1" presStyleCnt="5"/>
      <dgm:spPr/>
    </dgm:pt>
    <dgm:pt modelId="{CAC11594-DEB4-4D67-93D5-BF521A89A148}" type="pres">
      <dgm:prSet presAssocID="{7A1912DD-B381-4E70-BFE7-B0CE4FDDD4A0}" presName="iconRect" presStyleLbl="node1" presStyleIdx="1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tretta di mano"/>
        </a:ext>
      </dgm:extLst>
    </dgm:pt>
    <dgm:pt modelId="{76867A4F-BB2C-450C-9962-C3F2C728A084}" type="pres">
      <dgm:prSet presAssocID="{7A1912DD-B381-4E70-BFE7-B0CE4FDDD4A0}" presName="spaceRect" presStyleCnt="0"/>
      <dgm:spPr/>
    </dgm:pt>
    <dgm:pt modelId="{58AB8778-BA5D-48EA-9782-E3D20442CD60}" type="pres">
      <dgm:prSet presAssocID="{7A1912DD-B381-4E70-BFE7-B0CE4FDDD4A0}" presName="textRect" presStyleLbl="revTx" presStyleIdx="1" presStyleCnt="5">
        <dgm:presLayoutVars>
          <dgm:chMax val="1"/>
          <dgm:chPref val="1"/>
        </dgm:presLayoutVars>
      </dgm:prSet>
      <dgm:spPr/>
    </dgm:pt>
    <dgm:pt modelId="{47768159-4CBC-4C78-910E-3D1BFEEDE7DE}" type="pres">
      <dgm:prSet presAssocID="{56999431-3324-41BF-908F-6D57D22D0E6E}" presName="sibTrans" presStyleCnt="0"/>
      <dgm:spPr/>
    </dgm:pt>
    <dgm:pt modelId="{D2291A9F-614F-4DEC-B0DF-0A6F5C77DBEA}" type="pres">
      <dgm:prSet presAssocID="{487AE099-CED0-4C75-A2DC-9A6FD4AEB0EA}" presName="compNode" presStyleCnt="0"/>
      <dgm:spPr/>
    </dgm:pt>
    <dgm:pt modelId="{A3BA04D7-EE49-4E45-B9F1-555410A07A78}" type="pres">
      <dgm:prSet presAssocID="{487AE099-CED0-4C75-A2DC-9A6FD4AEB0EA}" presName="iconBgRect" presStyleLbl="bgShp" presStyleIdx="2" presStyleCnt="5"/>
      <dgm:spPr/>
    </dgm:pt>
    <dgm:pt modelId="{143C9A7E-52E3-4C54-A16B-F222F11646D0}" type="pres">
      <dgm:prSet presAssocID="{487AE099-CED0-4C75-A2DC-9A6FD4AEB0EA}" presName="iconRect" presStyleLbl="node1" presStyleIdx="2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ocente"/>
        </a:ext>
      </dgm:extLst>
    </dgm:pt>
    <dgm:pt modelId="{8F27D37C-6A20-4C1B-A2F9-CEEE070F744C}" type="pres">
      <dgm:prSet presAssocID="{487AE099-CED0-4C75-A2DC-9A6FD4AEB0EA}" presName="spaceRect" presStyleCnt="0"/>
      <dgm:spPr/>
    </dgm:pt>
    <dgm:pt modelId="{92B74CFB-9044-4450-A17A-63BD1C06F1EF}" type="pres">
      <dgm:prSet presAssocID="{487AE099-CED0-4C75-A2DC-9A6FD4AEB0EA}" presName="textRect" presStyleLbl="revTx" presStyleIdx="2" presStyleCnt="5">
        <dgm:presLayoutVars>
          <dgm:chMax val="1"/>
          <dgm:chPref val="1"/>
        </dgm:presLayoutVars>
      </dgm:prSet>
      <dgm:spPr/>
    </dgm:pt>
    <dgm:pt modelId="{4B577EDE-8E32-459B-96FC-1CAFA6B85DBB}" type="pres">
      <dgm:prSet presAssocID="{CB5DB6AD-AB68-43AF-B4D1-B732426C30BC}" presName="sibTrans" presStyleCnt="0"/>
      <dgm:spPr/>
    </dgm:pt>
    <dgm:pt modelId="{56B924B6-D246-4268-8E8B-DC9910A1B338}" type="pres">
      <dgm:prSet presAssocID="{C0AA7648-B2B4-45B1-BED1-63A525B887FA}" presName="compNode" presStyleCnt="0"/>
      <dgm:spPr/>
    </dgm:pt>
    <dgm:pt modelId="{79855478-9B5C-4EC2-841F-45F882D05A41}" type="pres">
      <dgm:prSet presAssocID="{C0AA7648-B2B4-45B1-BED1-63A525B887FA}" presName="iconBgRect" presStyleLbl="bgShp" presStyleIdx="3" presStyleCnt="5"/>
      <dgm:spPr/>
    </dgm:pt>
    <dgm:pt modelId="{E6573FB9-6A76-44F8-AF7A-6B2D0BE0D949}" type="pres">
      <dgm:prSet presAssocID="{C0AA7648-B2B4-45B1-BED1-63A525B887FA}" presName="iconRect" presStyleLbl="node1" presStyleIdx="3" presStyleCnt="5"/>
      <dgm:spPr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alendario pieghevole con riempimento a tinta unita"/>
        </a:ext>
      </dgm:extLst>
    </dgm:pt>
    <dgm:pt modelId="{9CD4D2DA-40AE-4CB6-97EE-108B785EBBC5}" type="pres">
      <dgm:prSet presAssocID="{C0AA7648-B2B4-45B1-BED1-63A525B887FA}" presName="spaceRect" presStyleCnt="0"/>
      <dgm:spPr/>
    </dgm:pt>
    <dgm:pt modelId="{8FD5CC63-FA5E-437A-94EC-0F5955A48E74}" type="pres">
      <dgm:prSet presAssocID="{C0AA7648-B2B4-45B1-BED1-63A525B887FA}" presName="textRect" presStyleLbl="revTx" presStyleIdx="3" presStyleCnt="5" custLinFactNeighborY="-4646">
        <dgm:presLayoutVars>
          <dgm:chMax val="1"/>
          <dgm:chPref val="1"/>
        </dgm:presLayoutVars>
      </dgm:prSet>
      <dgm:spPr/>
    </dgm:pt>
    <dgm:pt modelId="{4B0031CA-7FB8-4212-BF49-131A631F21F8}" type="pres">
      <dgm:prSet presAssocID="{9268DDF6-D88A-4EB0-A5EB-7D5F04CBC095}" presName="sibTrans" presStyleCnt="0"/>
      <dgm:spPr/>
    </dgm:pt>
    <dgm:pt modelId="{CE37BDA4-F8AB-4AC0-A890-63CB4F416402}" type="pres">
      <dgm:prSet presAssocID="{B7893544-3D45-4B5C-BAC0-DCF6B44B0FA6}" presName="compNode" presStyleCnt="0"/>
      <dgm:spPr/>
    </dgm:pt>
    <dgm:pt modelId="{2BB82D3A-53E2-4771-A0B5-1A80930E409F}" type="pres">
      <dgm:prSet presAssocID="{B7893544-3D45-4B5C-BAC0-DCF6B44B0FA6}" presName="iconBgRect" presStyleLbl="bgShp" presStyleIdx="4" presStyleCnt="5"/>
      <dgm:spPr/>
    </dgm:pt>
    <dgm:pt modelId="{9451478D-6655-4302-9ABB-5E31E5021428}" type="pres">
      <dgm:prSet presAssocID="{B7893544-3D45-4B5C-BAC0-DCF6B44B0FA6}" presName="iconRect" presStyleLbl="node1" presStyleIdx="4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tente"/>
        </a:ext>
      </dgm:extLst>
    </dgm:pt>
    <dgm:pt modelId="{8362AFBF-1187-44ED-A05C-4BEED3460607}" type="pres">
      <dgm:prSet presAssocID="{B7893544-3D45-4B5C-BAC0-DCF6B44B0FA6}" presName="spaceRect" presStyleCnt="0"/>
      <dgm:spPr/>
    </dgm:pt>
    <dgm:pt modelId="{A45F6282-F077-497A-ACBB-E090EC173582}" type="pres">
      <dgm:prSet presAssocID="{B7893544-3D45-4B5C-BAC0-DCF6B44B0FA6}" presName="textRect" presStyleLbl="revTx" presStyleIdx="4" presStyleCnt="5" custLinFactNeighborX="138" custLinFactNeighborY="-9036">
        <dgm:presLayoutVars>
          <dgm:chMax val="1"/>
          <dgm:chPref val="1"/>
        </dgm:presLayoutVars>
      </dgm:prSet>
      <dgm:spPr/>
    </dgm:pt>
  </dgm:ptLst>
  <dgm:cxnLst>
    <dgm:cxn modelId="{3C940201-1022-4B9D-81DE-86DF547B21D7}" srcId="{071A38E1-B145-4327-9ABC-DAE3D780FEB2}" destId="{487AE099-CED0-4C75-A2DC-9A6FD4AEB0EA}" srcOrd="2" destOrd="0" parTransId="{1CD833B0-FCEC-4532-9955-827C47F0FC3F}" sibTransId="{CB5DB6AD-AB68-43AF-B4D1-B732426C30BC}"/>
    <dgm:cxn modelId="{DA476608-02AF-4057-BCEC-0A6C61835FA4}" srcId="{071A38E1-B145-4327-9ABC-DAE3D780FEB2}" destId="{B7893544-3D45-4B5C-BAC0-DCF6B44B0FA6}" srcOrd="4" destOrd="0" parTransId="{E0A62041-1B03-404B-AADC-A763F5AB1A70}" sibTransId="{A31636D5-6231-4087-B5C7-8E9FEC8D633F}"/>
    <dgm:cxn modelId="{634FD511-A5A9-49D4-916C-EB181137A3E5}" type="presOf" srcId="{071A38E1-B145-4327-9ABC-DAE3D780FEB2}" destId="{C542EFE0-8726-4454-A5C5-FA9A4351CD8D}" srcOrd="0" destOrd="0" presId="urn:microsoft.com/office/officeart/2018/5/layout/IconCircleLabelList"/>
    <dgm:cxn modelId="{0C93CC1E-82B1-4C61-A664-7C8A3AE4D17D}" type="presOf" srcId="{B7893544-3D45-4B5C-BAC0-DCF6B44B0FA6}" destId="{A45F6282-F077-497A-ACBB-E090EC173582}" srcOrd="0" destOrd="0" presId="urn:microsoft.com/office/officeart/2018/5/layout/IconCircleLabelList"/>
    <dgm:cxn modelId="{5A59085D-0F56-43D7-9D64-B26BAE55B9EF}" type="presOf" srcId="{7A1912DD-B381-4E70-BFE7-B0CE4FDDD4A0}" destId="{58AB8778-BA5D-48EA-9782-E3D20442CD60}" srcOrd="0" destOrd="0" presId="urn:microsoft.com/office/officeart/2018/5/layout/IconCircleLabelList"/>
    <dgm:cxn modelId="{FE6A0F48-FE84-456B-940F-B74237F0F1B2}" type="presOf" srcId="{C0AA7648-B2B4-45B1-BED1-63A525B887FA}" destId="{8FD5CC63-FA5E-437A-94EC-0F5955A48E74}" srcOrd="0" destOrd="0" presId="urn:microsoft.com/office/officeart/2018/5/layout/IconCircleLabelList"/>
    <dgm:cxn modelId="{D0386C83-F5E5-4C3C-B3E8-FE74E283AFC4}" srcId="{071A38E1-B145-4327-9ABC-DAE3D780FEB2}" destId="{C0AA7648-B2B4-45B1-BED1-63A525B887FA}" srcOrd="3" destOrd="0" parTransId="{69F11F69-D8DF-4CB6-9EB3-A373B5A1EEE2}" sibTransId="{9268DDF6-D88A-4EB0-A5EB-7D5F04CBC095}"/>
    <dgm:cxn modelId="{8DF14EB2-0DBB-45C6-95E1-C2B31E6D238E}" type="presOf" srcId="{DE60A12F-FC7E-44C5-95F9-2370D1AEF7A9}" destId="{D772EA33-15BA-4FDF-B652-8C182D47A8A8}" srcOrd="0" destOrd="0" presId="urn:microsoft.com/office/officeart/2018/5/layout/IconCircleLabelList"/>
    <dgm:cxn modelId="{A4BE69B6-192D-494F-9C66-D869F61B0F7B}" type="presOf" srcId="{487AE099-CED0-4C75-A2DC-9A6FD4AEB0EA}" destId="{92B74CFB-9044-4450-A17A-63BD1C06F1EF}" srcOrd="0" destOrd="0" presId="urn:microsoft.com/office/officeart/2018/5/layout/IconCircleLabelList"/>
    <dgm:cxn modelId="{6A5158C6-CBB3-4DF6-A89A-A53815567F79}" srcId="{071A38E1-B145-4327-9ABC-DAE3D780FEB2}" destId="{7A1912DD-B381-4E70-BFE7-B0CE4FDDD4A0}" srcOrd="1" destOrd="0" parTransId="{01300FF0-4714-4AA5-BF0E-E213748CFEEB}" sibTransId="{56999431-3324-41BF-908F-6D57D22D0E6E}"/>
    <dgm:cxn modelId="{D8D983EA-B6E7-4067-B139-4556DB5DC926}" srcId="{071A38E1-B145-4327-9ABC-DAE3D780FEB2}" destId="{DE60A12F-FC7E-44C5-95F9-2370D1AEF7A9}" srcOrd="0" destOrd="0" parTransId="{9A4614BB-7BF7-462F-8A4B-223E2C5149FD}" sibTransId="{29D8E6AB-6C19-476F-8EAA-5D9500EF9D7F}"/>
    <dgm:cxn modelId="{B3DA2B01-0DCC-443B-9FCC-5F80D14760D7}" type="presParOf" srcId="{C542EFE0-8726-4454-A5C5-FA9A4351CD8D}" destId="{4D28CF5B-2314-4982-AEAE-CAE45F6E7B08}" srcOrd="0" destOrd="0" presId="urn:microsoft.com/office/officeart/2018/5/layout/IconCircleLabelList"/>
    <dgm:cxn modelId="{F0C82F2C-C961-4B05-BC89-F92C855DE517}" type="presParOf" srcId="{4D28CF5B-2314-4982-AEAE-CAE45F6E7B08}" destId="{FB13E36B-BBD3-4650-A0EC-DE05A7D6C345}" srcOrd="0" destOrd="0" presId="urn:microsoft.com/office/officeart/2018/5/layout/IconCircleLabelList"/>
    <dgm:cxn modelId="{075C03B1-3D55-498C-A8A0-5EF7AC1F39DD}" type="presParOf" srcId="{4D28CF5B-2314-4982-AEAE-CAE45F6E7B08}" destId="{BE566109-D0A4-4A9E-94D8-70D555A0318C}" srcOrd="1" destOrd="0" presId="urn:microsoft.com/office/officeart/2018/5/layout/IconCircleLabelList"/>
    <dgm:cxn modelId="{9E70B892-ACCB-4221-8F44-913E0AF6C9E1}" type="presParOf" srcId="{4D28CF5B-2314-4982-AEAE-CAE45F6E7B08}" destId="{18B61E83-E6D6-4448-888C-A1DAFE3F1E8D}" srcOrd="2" destOrd="0" presId="urn:microsoft.com/office/officeart/2018/5/layout/IconCircleLabelList"/>
    <dgm:cxn modelId="{BFDAC38A-962A-4C08-93C3-245CA5033E01}" type="presParOf" srcId="{4D28CF5B-2314-4982-AEAE-CAE45F6E7B08}" destId="{D772EA33-15BA-4FDF-B652-8C182D47A8A8}" srcOrd="3" destOrd="0" presId="urn:microsoft.com/office/officeart/2018/5/layout/IconCircleLabelList"/>
    <dgm:cxn modelId="{50686096-98B0-4283-9BEC-CE382ED71E89}" type="presParOf" srcId="{C542EFE0-8726-4454-A5C5-FA9A4351CD8D}" destId="{E5BAF3E9-9252-4DF4-84E5-57B9EC1E4BA0}" srcOrd="1" destOrd="0" presId="urn:microsoft.com/office/officeart/2018/5/layout/IconCircleLabelList"/>
    <dgm:cxn modelId="{62B631F4-6145-4084-B238-9B53B1EF1754}" type="presParOf" srcId="{C542EFE0-8726-4454-A5C5-FA9A4351CD8D}" destId="{D9C15C5B-A51E-4744-8B47-D48F23566E19}" srcOrd="2" destOrd="0" presId="urn:microsoft.com/office/officeart/2018/5/layout/IconCircleLabelList"/>
    <dgm:cxn modelId="{526A449C-B9F5-4E6D-A5F6-A71DB75E32AD}" type="presParOf" srcId="{D9C15C5B-A51E-4744-8B47-D48F23566E19}" destId="{49720734-D532-4A6E-8F43-DF103850DE65}" srcOrd="0" destOrd="0" presId="urn:microsoft.com/office/officeart/2018/5/layout/IconCircleLabelList"/>
    <dgm:cxn modelId="{5FBFF458-FA77-42A7-84A9-2BDC910EE30D}" type="presParOf" srcId="{D9C15C5B-A51E-4744-8B47-D48F23566E19}" destId="{CAC11594-DEB4-4D67-93D5-BF521A89A148}" srcOrd="1" destOrd="0" presId="urn:microsoft.com/office/officeart/2018/5/layout/IconCircleLabelList"/>
    <dgm:cxn modelId="{D29D6CB8-CEFA-4BAB-B2B1-1EEFC50199B3}" type="presParOf" srcId="{D9C15C5B-A51E-4744-8B47-D48F23566E19}" destId="{76867A4F-BB2C-450C-9962-C3F2C728A084}" srcOrd="2" destOrd="0" presId="urn:microsoft.com/office/officeart/2018/5/layout/IconCircleLabelList"/>
    <dgm:cxn modelId="{67EC23E1-AEA7-4FD1-B2E7-50ADEB7C5108}" type="presParOf" srcId="{D9C15C5B-A51E-4744-8B47-D48F23566E19}" destId="{58AB8778-BA5D-48EA-9782-E3D20442CD60}" srcOrd="3" destOrd="0" presId="urn:microsoft.com/office/officeart/2018/5/layout/IconCircleLabelList"/>
    <dgm:cxn modelId="{A527BDB5-0A88-4DA4-83E9-DD141E2DFB44}" type="presParOf" srcId="{C542EFE0-8726-4454-A5C5-FA9A4351CD8D}" destId="{47768159-4CBC-4C78-910E-3D1BFEEDE7DE}" srcOrd="3" destOrd="0" presId="urn:microsoft.com/office/officeart/2018/5/layout/IconCircleLabelList"/>
    <dgm:cxn modelId="{57BB3643-99B2-469D-ABE1-33681AA697BA}" type="presParOf" srcId="{C542EFE0-8726-4454-A5C5-FA9A4351CD8D}" destId="{D2291A9F-614F-4DEC-B0DF-0A6F5C77DBEA}" srcOrd="4" destOrd="0" presId="urn:microsoft.com/office/officeart/2018/5/layout/IconCircleLabelList"/>
    <dgm:cxn modelId="{1D476A68-B128-4C89-9F3B-920782CA57EC}" type="presParOf" srcId="{D2291A9F-614F-4DEC-B0DF-0A6F5C77DBEA}" destId="{A3BA04D7-EE49-4E45-B9F1-555410A07A78}" srcOrd="0" destOrd="0" presId="urn:microsoft.com/office/officeart/2018/5/layout/IconCircleLabelList"/>
    <dgm:cxn modelId="{52086DB0-57C5-4688-ABE6-958EDF014451}" type="presParOf" srcId="{D2291A9F-614F-4DEC-B0DF-0A6F5C77DBEA}" destId="{143C9A7E-52E3-4C54-A16B-F222F11646D0}" srcOrd="1" destOrd="0" presId="urn:microsoft.com/office/officeart/2018/5/layout/IconCircleLabelList"/>
    <dgm:cxn modelId="{EDD549B1-51FC-4D6E-B216-4577BB50C84B}" type="presParOf" srcId="{D2291A9F-614F-4DEC-B0DF-0A6F5C77DBEA}" destId="{8F27D37C-6A20-4C1B-A2F9-CEEE070F744C}" srcOrd="2" destOrd="0" presId="urn:microsoft.com/office/officeart/2018/5/layout/IconCircleLabelList"/>
    <dgm:cxn modelId="{B4548558-2770-4CF9-9E52-B6E1E9C22A44}" type="presParOf" srcId="{D2291A9F-614F-4DEC-B0DF-0A6F5C77DBEA}" destId="{92B74CFB-9044-4450-A17A-63BD1C06F1EF}" srcOrd="3" destOrd="0" presId="urn:microsoft.com/office/officeart/2018/5/layout/IconCircleLabelList"/>
    <dgm:cxn modelId="{E159952B-B2BC-4671-8FD2-9D6FED18349B}" type="presParOf" srcId="{C542EFE0-8726-4454-A5C5-FA9A4351CD8D}" destId="{4B577EDE-8E32-459B-96FC-1CAFA6B85DBB}" srcOrd="5" destOrd="0" presId="urn:microsoft.com/office/officeart/2018/5/layout/IconCircleLabelList"/>
    <dgm:cxn modelId="{259BEBA9-F966-48BB-9B5D-A1F85EB1BB5F}" type="presParOf" srcId="{C542EFE0-8726-4454-A5C5-FA9A4351CD8D}" destId="{56B924B6-D246-4268-8E8B-DC9910A1B338}" srcOrd="6" destOrd="0" presId="urn:microsoft.com/office/officeart/2018/5/layout/IconCircleLabelList"/>
    <dgm:cxn modelId="{33F87C49-AC98-4DFB-9E5E-546F42474C9F}" type="presParOf" srcId="{56B924B6-D246-4268-8E8B-DC9910A1B338}" destId="{79855478-9B5C-4EC2-841F-45F882D05A41}" srcOrd="0" destOrd="0" presId="urn:microsoft.com/office/officeart/2018/5/layout/IconCircleLabelList"/>
    <dgm:cxn modelId="{4E956CFB-E671-4B9D-8AD7-E5F79C69BDFD}" type="presParOf" srcId="{56B924B6-D246-4268-8E8B-DC9910A1B338}" destId="{E6573FB9-6A76-44F8-AF7A-6B2D0BE0D949}" srcOrd="1" destOrd="0" presId="urn:microsoft.com/office/officeart/2018/5/layout/IconCircleLabelList"/>
    <dgm:cxn modelId="{E8EFAD0C-E53B-459D-A654-D1D71042A180}" type="presParOf" srcId="{56B924B6-D246-4268-8E8B-DC9910A1B338}" destId="{9CD4D2DA-40AE-4CB6-97EE-108B785EBBC5}" srcOrd="2" destOrd="0" presId="urn:microsoft.com/office/officeart/2018/5/layout/IconCircleLabelList"/>
    <dgm:cxn modelId="{3C5DD63E-C5D1-48DA-9427-C659BE2F35DF}" type="presParOf" srcId="{56B924B6-D246-4268-8E8B-DC9910A1B338}" destId="{8FD5CC63-FA5E-437A-94EC-0F5955A48E74}" srcOrd="3" destOrd="0" presId="urn:microsoft.com/office/officeart/2018/5/layout/IconCircleLabelList"/>
    <dgm:cxn modelId="{9EE81894-17D8-4100-AE8C-2C8CEA869F28}" type="presParOf" srcId="{C542EFE0-8726-4454-A5C5-FA9A4351CD8D}" destId="{4B0031CA-7FB8-4212-BF49-131A631F21F8}" srcOrd="7" destOrd="0" presId="urn:microsoft.com/office/officeart/2018/5/layout/IconCircleLabelList"/>
    <dgm:cxn modelId="{E1F8EE9A-EDC0-4D9D-8AE6-9DAB2740B8DD}" type="presParOf" srcId="{C542EFE0-8726-4454-A5C5-FA9A4351CD8D}" destId="{CE37BDA4-F8AB-4AC0-A890-63CB4F416402}" srcOrd="8" destOrd="0" presId="urn:microsoft.com/office/officeart/2018/5/layout/IconCircleLabelList"/>
    <dgm:cxn modelId="{68CDE9B6-49B6-4E0A-83E0-754DACC8F231}" type="presParOf" srcId="{CE37BDA4-F8AB-4AC0-A890-63CB4F416402}" destId="{2BB82D3A-53E2-4771-A0B5-1A80930E409F}" srcOrd="0" destOrd="0" presId="urn:microsoft.com/office/officeart/2018/5/layout/IconCircleLabelList"/>
    <dgm:cxn modelId="{47B55A40-9E1C-4063-BF99-598B39E6333C}" type="presParOf" srcId="{CE37BDA4-F8AB-4AC0-A890-63CB4F416402}" destId="{9451478D-6655-4302-9ABB-5E31E5021428}" srcOrd="1" destOrd="0" presId="urn:microsoft.com/office/officeart/2018/5/layout/IconCircleLabelList"/>
    <dgm:cxn modelId="{85561E3A-A8FE-4953-B21B-910FC328AB66}" type="presParOf" srcId="{CE37BDA4-F8AB-4AC0-A890-63CB4F416402}" destId="{8362AFBF-1187-44ED-A05C-4BEED3460607}" srcOrd="2" destOrd="0" presId="urn:microsoft.com/office/officeart/2018/5/layout/IconCircleLabelList"/>
    <dgm:cxn modelId="{84D94DAD-B751-4E6E-A2E4-44ED30542AAF}" type="presParOf" srcId="{CE37BDA4-F8AB-4AC0-A890-63CB4F416402}" destId="{A45F6282-F077-497A-ACBB-E090EC173582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1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13E36B-BBD3-4650-A0EC-DE05A7D6C345}">
      <dsp:nvSpPr>
        <dsp:cNvPr id="0" name=""/>
        <dsp:cNvSpPr/>
      </dsp:nvSpPr>
      <dsp:spPr>
        <a:xfrm>
          <a:off x="345750" y="154001"/>
          <a:ext cx="654082" cy="654082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566109-D0A4-4A9E-94D8-70D555A0318C}">
      <dsp:nvSpPr>
        <dsp:cNvPr id="0" name=""/>
        <dsp:cNvSpPr/>
      </dsp:nvSpPr>
      <dsp:spPr>
        <a:xfrm>
          <a:off x="485144" y="293396"/>
          <a:ext cx="375292" cy="37529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72EA33-15BA-4FDF-B652-8C182D47A8A8}">
      <dsp:nvSpPr>
        <dsp:cNvPr id="0" name=""/>
        <dsp:cNvSpPr/>
      </dsp:nvSpPr>
      <dsp:spPr>
        <a:xfrm>
          <a:off x="3" y="1030720"/>
          <a:ext cx="1342294" cy="5840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it-IT" sz="1200" b="1" kern="1200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10</a:t>
          </a:r>
        </a:p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it-IT" sz="1200" b="1" kern="1200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Tematiche</a:t>
          </a:r>
          <a:r>
            <a:rPr lang="it-IT" sz="1100" kern="1200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en-US" sz="1100" kern="1200" dirty="0">
            <a:solidFill>
              <a:srgbClr val="15608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" y="1030720"/>
        <a:ext cx="1342294" cy="584041"/>
      </dsp:txXfrm>
    </dsp:sp>
    <dsp:sp modelId="{49720734-D532-4A6E-8F43-DF103850DE65}">
      <dsp:nvSpPr>
        <dsp:cNvPr id="0" name=""/>
        <dsp:cNvSpPr/>
      </dsp:nvSpPr>
      <dsp:spPr>
        <a:xfrm>
          <a:off x="1740676" y="192785"/>
          <a:ext cx="654082" cy="654082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C11594-DEB4-4D67-93D5-BF521A89A148}">
      <dsp:nvSpPr>
        <dsp:cNvPr id="0" name=""/>
        <dsp:cNvSpPr/>
      </dsp:nvSpPr>
      <dsp:spPr>
        <a:xfrm>
          <a:off x="1880071" y="332180"/>
          <a:ext cx="375292" cy="37529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AB8778-BA5D-48EA-9782-E3D20442CD60}">
      <dsp:nvSpPr>
        <dsp:cNvPr id="0" name=""/>
        <dsp:cNvSpPr/>
      </dsp:nvSpPr>
      <dsp:spPr>
        <a:xfrm>
          <a:off x="1531584" y="1027003"/>
          <a:ext cx="1072265" cy="4289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it-IT" sz="1200" b="1" kern="1200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13</a:t>
          </a:r>
        </a:p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it-IT" sz="1200" b="1" kern="1200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Partner</a:t>
          </a:r>
          <a:endParaRPr lang="en-US" sz="1200" b="1" kern="1200" dirty="0">
            <a:solidFill>
              <a:srgbClr val="15608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531584" y="1027003"/>
        <a:ext cx="1072265" cy="428906"/>
      </dsp:txXfrm>
    </dsp:sp>
    <dsp:sp modelId="{A3BA04D7-EE49-4E45-B9F1-555410A07A78}">
      <dsp:nvSpPr>
        <dsp:cNvPr id="0" name=""/>
        <dsp:cNvSpPr/>
      </dsp:nvSpPr>
      <dsp:spPr>
        <a:xfrm>
          <a:off x="3000588" y="192785"/>
          <a:ext cx="654082" cy="654082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43C9A7E-52E3-4C54-A16B-F222F11646D0}">
      <dsp:nvSpPr>
        <dsp:cNvPr id="0" name=""/>
        <dsp:cNvSpPr/>
      </dsp:nvSpPr>
      <dsp:spPr>
        <a:xfrm>
          <a:off x="3139983" y="332180"/>
          <a:ext cx="375292" cy="37529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B74CFB-9044-4450-A17A-63BD1C06F1EF}">
      <dsp:nvSpPr>
        <dsp:cNvPr id="0" name=""/>
        <dsp:cNvSpPr/>
      </dsp:nvSpPr>
      <dsp:spPr>
        <a:xfrm>
          <a:off x="2791497" y="1050598"/>
          <a:ext cx="1072265" cy="4289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it-IT" sz="1100" kern="1200" dirty="0">
              <a:solidFill>
                <a:srgbClr val="156082"/>
              </a:solidFill>
            </a:rPr>
            <a:t>Numero sessioni ?</a:t>
          </a:r>
          <a:endParaRPr lang="en-US" sz="1100" kern="1200" dirty="0">
            <a:solidFill>
              <a:srgbClr val="156082"/>
            </a:solidFill>
          </a:endParaRPr>
        </a:p>
      </dsp:txBody>
      <dsp:txXfrm>
        <a:off x="2791497" y="1050598"/>
        <a:ext cx="1072265" cy="428906"/>
      </dsp:txXfrm>
    </dsp:sp>
    <dsp:sp modelId="{79855478-9B5C-4EC2-841F-45F882D05A41}">
      <dsp:nvSpPr>
        <dsp:cNvPr id="0" name=""/>
        <dsp:cNvSpPr/>
      </dsp:nvSpPr>
      <dsp:spPr>
        <a:xfrm>
          <a:off x="4260500" y="192785"/>
          <a:ext cx="654082" cy="654082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6573FB9-6A76-44F8-AF7A-6B2D0BE0D949}">
      <dsp:nvSpPr>
        <dsp:cNvPr id="0" name=""/>
        <dsp:cNvSpPr/>
      </dsp:nvSpPr>
      <dsp:spPr>
        <a:xfrm>
          <a:off x="4399895" y="332180"/>
          <a:ext cx="375292" cy="375292"/>
        </a:xfrm>
        <a:prstGeom prst="rect">
          <a:avLst/>
        </a:prstGeom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D5CC63-FA5E-437A-94EC-0F5955A48E74}">
      <dsp:nvSpPr>
        <dsp:cNvPr id="0" name=""/>
        <dsp:cNvSpPr/>
      </dsp:nvSpPr>
      <dsp:spPr>
        <a:xfrm>
          <a:off x="4051409" y="1031546"/>
          <a:ext cx="1072265" cy="4289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it-IT" sz="1200" b="1" kern="1200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</a:t>
          </a:r>
        </a:p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it-IT" sz="1200" b="1" kern="1200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giornate</a:t>
          </a:r>
          <a:r>
            <a:rPr lang="it-IT" sz="1100" b="1" kern="1200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en-US" sz="1100" b="1" kern="1200" dirty="0">
            <a:solidFill>
              <a:srgbClr val="15608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51409" y="1031546"/>
        <a:ext cx="1072265" cy="428906"/>
      </dsp:txXfrm>
    </dsp:sp>
    <dsp:sp modelId="{2BB82D3A-53E2-4771-A0B5-1A80930E409F}">
      <dsp:nvSpPr>
        <dsp:cNvPr id="0" name=""/>
        <dsp:cNvSpPr/>
      </dsp:nvSpPr>
      <dsp:spPr>
        <a:xfrm>
          <a:off x="5520413" y="192785"/>
          <a:ext cx="654082" cy="654082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451478D-6655-4302-9ABB-5E31E5021428}">
      <dsp:nvSpPr>
        <dsp:cNvPr id="0" name=""/>
        <dsp:cNvSpPr/>
      </dsp:nvSpPr>
      <dsp:spPr>
        <a:xfrm>
          <a:off x="5659807" y="332180"/>
          <a:ext cx="375292" cy="37529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5F6282-F077-497A-ACBB-E090EC173582}">
      <dsp:nvSpPr>
        <dsp:cNvPr id="0" name=""/>
        <dsp:cNvSpPr/>
      </dsp:nvSpPr>
      <dsp:spPr>
        <a:xfrm>
          <a:off x="5311321" y="1022020"/>
          <a:ext cx="1072265" cy="4289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it-IT" sz="1200" b="1" kern="1200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</a:t>
          </a:r>
        </a:p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it-IT" sz="1200" b="1" kern="1200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Sponsor</a:t>
          </a:r>
          <a:r>
            <a:rPr lang="it-IT" sz="1100" b="1" kern="1200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en-US" sz="1100" b="1" kern="1200" dirty="0">
            <a:solidFill>
              <a:srgbClr val="15608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311321" y="1022020"/>
        <a:ext cx="1072265" cy="42890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13E36B-BBD3-4650-A0EC-DE05A7D6C345}">
      <dsp:nvSpPr>
        <dsp:cNvPr id="0" name=""/>
        <dsp:cNvSpPr/>
      </dsp:nvSpPr>
      <dsp:spPr>
        <a:xfrm>
          <a:off x="294412" y="431011"/>
          <a:ext cx="665876" cy="66587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566109-D0A4-4A9E-94D8-70D555A0318C}">
      <dsp:nvSpPr>
        <dsp:cNvPr id="0" name=""/>
        <dsp:cNvSpPr/>
      </dsp:nvSpPr>
      <dsp:spPr>
        <a:xfrm>
          <a:off x="445345" y="565491"/>
          <a:ext cx="382060" cy="38206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72EA33-15BA-4FDF-B652-8C182D47A8A8}">
      <dsp:nvSpPr>
        <dsp:cNvPr id="0" name=""/>
        <dsp:cNvSpPr/>
      </dsp:nvSpPr>
      <dsp:spPr>
        <a:xfrm>
          <a:off x="2" y="1212242"/>
          <a:ext cx="1244764" cy="5466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it-IT" sz="1200" b="1" kern="1200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9 </a:t>
          </a:r>
        </a:p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it-IT" sz="1200" b="1" kern="1200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Tematiche</a:t>
          </a:r>
          <a:r>
            <a:rPr lang="it-IT" sz="12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</dsp:txBody>
      <dsp:txXfrm>
        <a:off x="2" y="1212242"/>
        <a:ext cx="1244764" cy="546660"/>
      </dsp:txXfrm>
    </dsp:sp>
    <dsp:sp modelId="{49720734-D532-4A6E-8F43-DF103850DE65}">
      <dsp:nvSpPr>
        <dsp:cNvPr id="0" name=""/>
        <dsp:cNvSpPr/>
      </dsp:nvSpPr>
      <dsp:spPr>
        <a:xfrm>
          <a:off x="1653625" y="361831"/>
          <a:ext cx="665876" cy="66587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C11594-DEB4-4D67-93D5-BF521A89A148}">
      <dsp:nvSpPr>
        <dsp:cNvPr id="0" name=""/>
        <dsp:cNvSpPr/>
      </dsp:nvSpPr>
      <dsp:spPr>
        <a:xfrm>
          <a:off x="1795534" y="503739"/>
          <a:ext cx="382060" cy="38206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AB8778-BA5D-48EA-9782-E3D20442CD60}">
      <dsp:nvSpPr>
        <dsp:cNvPr id="0" name=""/>
        <dsp:cNvSpPr/>
      </dsp:nvSpPr>
      <dsp:spPr>
        <a:xfrm>
          <a:off x="1440763" y="1235112"/>
          <a:ext cx="1091601" cy="436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it-IT" sz="1200" b="1" kern="120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</a:t>
          </a:r>
          <a:endParaRPr lang="it-IT" sz="1200" b="1" kern="1200" dirty="0">
            <a:solidFill>
              <a:srgbClr val="15608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it-IT" sz="1200" b="1" kern="1200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Partner</a:t>
          </a:r>
          <a:endParaRPr lang="en-US" sz="1200" b="1" kern="1200" dirty="0">
            <a:solidFill>
              <a:srgbClr val="15608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40763" y="1235112"/>
        <a:ext cx="1091601" cy="436640"/>
      </dsp:txXfrm>
    </dsp:sp>
    <dsp:sp modelId="{A3BA04D7-EE49-4E45-B9F1-555410A07A78}">
      <dsp:nvSpPr>
        <dsp:cNvPr id="0" name=""/>
        <dsp:cNvSpPr/>
      </dsp:nvSpPr>
      <dsp:spPr>
        <a:xfrm>
          <a:off x="2936257" y="361831"/>
          <a:ext cx="665876" cy="66587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43C9A7E-52E3-4C54-A16B-F222F11646D0}">
      <dsp:nvSpPr>
        <dsp:cNvPr id="0" name=""/>
        <dsp:cNvSpPr/>
      </dsp:nvSpPr>
      <dsp:spPr>
        <a:xfrm>
          <a:off x="3078166" y="503739"/>
          <a:ext cx="382060" cy="38206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B74CFB-9044-4450-A17A-63BD1C06F1EF}">
      <dsp:nvSpPr>
        <dsp:cNvPr id="0" name=""/>
        <dsp:cNvSpPr/>
      </dsp:nvSpPr>
      <dsp:spPr>
        <a:xfrm>
          <a:off x="2723395" y="1235112"/>
          <a:ext cx="1091601" cy="436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it-IT" sz="1200" b="1" kern="1200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</a:t>
          </a:r>
        </a:p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it-IT" sz="1200" b="1" kern="1200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sessioni</a:t>
          </a:r>
          <a:endParaRPr lang="en-US" sz="1200" b="1" kern="1200" dirty="0">
            <a:solidFill>
              <a:srgbClr val="15608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23395" y="1235112"/>
        <a:ext cx="1091601" cy="436640"/>
      </dsp:txXfrm>
    </dsp:sp>
    <dsp:sp modelId="{79855478-9B5C-4EC2-841F-45F882D05A41}">
      <dsp:nvSpPr>
        <dsp:cNvPr id="0" name=""/>
        <dsp:cNvSpPr/>
      </dsp:nvSpPr>
      <dsp:spPr>
        <a:xfrm>
          <a:off x="4218889" y="361831"/>
          <a:ext cx="665876" cy="66587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6573FB9-6A76-44F8-AF7A-6B2D0BE0D949}">
      <dsp:nvSpPr>
        <dsp:cNvPr id="0" name=""/>
        <dsp:cNvSpPr/>
      </dsp:nvSpPr>
      <dsp:spPr>
        <a:xfrm>
          <a:off x="4360797" y="503739"/>
          <a:ext cx="382060" cy="382060"/>
        </a:xfrm>
        <a:prstGeom prst="rect">
          <a:avLst/>
        </a:prstGeom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D5CC63-FA5E-437A-94EC-0F5955A48E74}">
      <dsp:nvSpPr>
        <dsp:cNvPr id="0" name=""/>
        <dsp:cNvSpPr/>
      </dsp:nvSpPr>
      <dsp:spPr>
        <a:xfrm>
          <a:off x="4006027" y="1214826"/>
          <a:ext cx="1091601" cy="436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it-IT" sz="1200" b="1" kern="1200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</a:t>
          </a:r>
        </a:p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it-IT" sz="1200" b="1" kern="1200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giornate</a:t>
          </a:r>
          <a:r>
            <a:rPr lang="it-IT" sz="1200" kern="1200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en-US" sz="1200" kern="1200" dirty="0">
            <a:solidFill>
              <a:srgbClr val="15608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06027" y="1214826"/>
        <a:ext cx="1091601" cy="436640"/>
      </dsp:txXfrm>
    </dsp:sp>
    <dsp:sp modelId="{2BB82D3A-53E2-4771-A0B5-1A80930E409F}">
      <dsp:nvSpPr>
        <dsp:cNvPr id="0" name=""/>
        <dsp:cNvSpPr/>
      </dsp:nvSpPr>
      <dsp:spPr>
        <a:xfrm>
          <a:off x="5501521" y="361831"/>
          <a:ext cx="665876" cy="66587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451478D-6655-4302-9ABB-5E31E5021428}">
      <dsp:nvSpPr>
        <dsp:cNvPr id="0" name=""/>
        <dsp:cNvSpPr/>
      </dsp:nvSpPr>
      <dsp:spPr>
        <a:xfrm>
          <a:off x="5643429" y="503739"/>
          <a:ext cx="382060" cy="38206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5F6282-F077-497A-ACBB-E090EC173582}">
      <dsp:nvSpPr>
        <dsp:cNvPr id="0" name=""/>
        <dsp:cNvSpPr/>
      </dsp:nvSpPr>
      <dsp:spPr>
        <a:xfrm>
          <a:off x="5290165" y="1195657"/>
          <a:ext cx="1091601" cy="436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it-IT" sz="1200" b="1" kern="1200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</a:t>
          </a:r>
        </a:p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it-IT" sz="1200" b="1" kern="1200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Sponsor</a:t>
          </a:r>
          <a:r>
            <a:rPr lang="it-IT" sz="1200" kern="1200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en-US" sz="1200" kern="1200" dirty="0">
            <a:solidFill>
              <a:srgbClr val="15608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290165" y="1195657"/>
        <a:ext cx="1091601" cy="43664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13E36B-BBD3-4650-A0EC-DE05A7D6C345}">
      <dsp:nvSpPr>
        <dsp:cNvPr id="0" name=""/>
        <dsp:cNvSpPr/>
      </dsp:nvSpPr>
      <dsp:spPr>
        <a:xfrm>
          <a:off x="294412" y="431011"/>
          <a:ext cx="665876" cy="66587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566109-D0A4-4A9E-94D8-70D555A0318C}">
      <dsp:nvSpPr>
        <dsp:cNvPr id="0" name=""/>
        <dsp:cNvSpPr/>
      </dsp:nvSpPr>
      <dsp:spPr>
        <a:xfrm>
          <a:off x="445345" y="565491"/>
          <a:ext cx="382060" cy="38206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72EA33-15BA-4FDF-B652-8C182D47A8A8}">
      <dsp:nvSpPr>
        <dsp:cNvPr id="0" name=""/>
        <dsp:cNvSpPr/>
      </dsp:nvSpPr>
      <dsp:spPr>
        <a:xfrm>
          <a:off x="2" y="1212242"/>
          <a:ext cx="1244764" cy="5466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it-IT" sz="1200" b="1" kern="1200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</a:t>
          </a:r>
        </a:p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it-IT" sz="1200" b="1" kern="1200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Tematiche</a:t>
          </a:r>
          <a:r>
            <a:rPr lang="it-IT" sz="12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</dsp:txBody>
      <dsp:txXfrm>
        <a:off x="2" y="1212242"/>
        <a:ext cx="1244764" cy="546660"/>
      </dsp:txXfrm>
    </dsp:sp>
    <dsp:sp modelId="{49720734-D532-4A6E-8F43-DF103850DE65}">
      <dsp:nvSpPr>
        <dsp:cNvPr id="0" name=""/>
        <dsp:cNvSpPr/>
      </dsp:nvSpPr>
      <dsp:spPr>
        <a:xfrm>
          <a:off x="1653625" y="361831"/>
          <a:ext cx="665876" cy="66587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C11594-DEB4-4D67-93D5-BF521A89A148}">
      <dsp:nvSpPr>
        <dsp:cNvPr id="0" name=""/>
        <dsp:cNvSpPr/>
      </dsp:nvSpPr>
      <dsp:spPr>
        <a:xfrm>
          <a:off x="1795534" y="503739"/>
          <a:ext cx="382060" cy="38206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AB8778-BA5D-48EA-9782-E3D20442CD60}">
      <dsp:nvSpPr>
        <dsp:cNvPr id="0" name=""/>
        <dsp:cNvSpPr/>
      </dsp:nvSpPr>
      <dsp:spPr>
        <a:xfrm>
          <a:off x="1440763" y="1235112"/>
          <a:ext cx="1091601" cy="436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it-IT" sz="1200" b="1" kern="1200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</a:t>
          </a:r>
        </a:p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it-IT" sz="1200" b="1" kern="1200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Partner</a:t>
          </a:r>
          <a:endParaRPr lang="en-US" sz="1200" b="1" kern="1200" dirty="0">
            <a:solidFill>
              <a:srgbClr val="15608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40763" y="1235112"/>
        <a:ext cx="1091601" cy="436640"/>
      </dsp:txXfrm>
    </dsp:sp>
    <dsp:sp modelId="{A3BA04D7-EE49-4E45-B9F1-555410A07A78}">
      <dsp:nvSpPr>
        <dsp:cNvPr id="0" name=""/>
        <dsp:cNvSpPr/>
      </dsp:nvSpPr>
      <dsp:spPr>
        <a:xfrm>
          <a:off x="2936257" y="361831"/>
          <a:ext cx="665876" cy="66587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43C9A7E-52E3-4C54-A16B-F222F11646D0}">
      <dsp:nvSpPr>
        <dsp:cNvPr id="0" name=""/>
        <dsp:cNvSpPr/>
      </dsp:nvSpPr>
      <dsp:spPr>
        <a:xfrm>
          <a:off x="3078166" y="503739"/>
          <a:ext cx="382060" cy="38206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B74CFB-9044-4450-A17A-63BD1C06F1EF}">
      <dsp:nvSpPr>
        <dsp:cNvPr id="0" name=""/>
        <dsp:cNvSpPr/>
      </dsp:nvSpPr>
      <dsp:spPr>
        <a:xfrm>
          <a:off x="2723395" y="1235112"/>
          <a:ext cx="1091601" cy="436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it-IT" sz="1200" b="1" kern="1200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10</a:t>
          </a:r>
        </a:p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it-IT" sz="1200" b="1" kern="1200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sessioni</a:t>
          </a:r>
          <a:endParaRPr lang="en-US" sz="1200" b="1" kern="1200" dirty="0">
            <a:solidFill>
              <a:srgbClr val="15608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23395" y="1235112"/>
        <a:ext cx="1091601" cy="436640"/>
      </dsp:txXfrm>
    </dsp:sp>
    <dsp:sp modelId="{79855478-9B5C-4EC2-841F-45F882D05A41}">
      <dsp:nvSpPr>
        <dsp:cNvPr id="0" name=""/>
        <dsp:cNvSpPr/>
      </dsp:nvSpPr>
      <dsp:spPr>
        <a:xfrm>
          <a:off x="4218889" y="361831"/>
          <a:ext cx="665876" cy="66587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6573FB9-6A76-44F8-AF7A-6B2D0BE0D949}">
      <dsp:nvSpPr>
        <dsp:cNvPr id="0" name=""/>
        <dsp:cNvSpPr/>
      </dsp:nvSpPr>
      <dsp:spPr>
        <a:xfrm>
          <a:off x="4360797" y="503739"/>
          <a:ext cx="382060" cy="382060"/>
        </a:xfrm>
        <a:prstGeom prst="rect">
          <a:avLst/>
        </a:prstGeom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D5CC63-FA5E-437A-94EC-0F5955A48E74}">
      <dsp:nvSpPr>
        <dsp:cNvPr id="0" name=""/>
        <dsp:cNvSpPr/>
      </dsp:nvSpPr>
      <dsp:spPr>
        <a:xfrm>
          <a:off x="4006027" y="1214826"/>
          <a:ext cx="1091601" cy="436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it-IT" sz="1200" b="1" kern="1200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</a:t>
          </a:r>
        </a:p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it-IT" sz="1200" b="1" kern="1200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giornate</a:t>
          </a:r>
          <a:r>
            <a:rPr lang="it-IT" sz="1200" kern="1200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en-US" sz="1200" kern="1200" dirty="0">
            <a:solidFill>
              <a:srgbClr val="15608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06027" y="1214826"/>
        <a:ext cx="1091601" cy="436640"/>
      </dsp:txXfrm>
    </dsp:sp>
    <dsp:sp modelId="{2BB82D3A-53E2-4771-A0B5-1A80930E409F}">
      <dsp:nvSpPr>
        <dsp:cNvPr id="0" name=""/>
        <dsp:cNvSpPr/>
      </dsp:nvSpPr>
      <dsp:spPr>
        <a:xfrm>
          <a:off x="5501521" y="361831"/>
          <a:ext cx="665876" cy="66587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451478D-6655-4302-9ABB-5E31E5021428}">
      <dsp:nvSpPr>
        <dsp:cNvPr id="0" name=""/>
        <dsp:cNvSpPr/>
      </dsp:nvSpPr>
      <dsp:spPr>
        <a:xfrm>
          <a:off x="5643429" y="503739"/>
          <a:ext cx="382060" cy="38206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5F6282-F077-497A-ACBB-E090EC173582}">
      <dsp:nvSpPr>
        <dsp:cNvPr id="0" name=""/>
        <dsp:cNvSpPr/>
      </dsp:nvSpPr>
      <dsp:spPr>
        <a:xfrm>
          <a:off x="5290165" y="1195657"/>
          <a:ext cx="1091601" cy="436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it-IT" sz="1200" b="1" kern="1200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</a:t>
          </a:r>
        </a:p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it-IT" sz="1200" b="1" kern="1200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Sponsor</a:t>
          </a:r>
          <a:r>
            <a:rPr lang="it-IT" sz="1200" kern="1200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en-US" sz="1200" kern="1200" dirty="0">
            <a:solidFill>
              <a:srgbClr val="156082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290165" y="1195657"/>
        <a:ext cx="1091601" cy="4366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78126E-2A63-45D0-9A95-2D06299FBED4}" type="datetimeFigureOut">
              <a:rPr lang="it-IT" smtClean="0"/>
              <a:t>03/09/2026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D5CE5B-EF99-4303-B564-7286152987D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059326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D5CE5B-EF99-4303-B564-7286152987D2}" type="slidenum">
              <a:rPr lang="it-IT" smtClean="0"/>
              <a:t>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80639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C4C4926-6601-D3F8-4ED1-818027E707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98F72FB2-C954-E8B0-BEC7-768D347BFD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7D755087-AF5C-DE0D-43B5-AFD29C061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D7F8D-2F8E-4FC3-A479-F34231A0EB79}" type="datetimeFigureOut">
              <a:rPr lang="it-IT" smtClean="0"/>
              <a:t>03/09/2026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BE526CFD-8C6A-C6CC-3DE0-E52013120D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F40B2C51-28E6-2C33-431D-0F52C1E56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5660E-3EF5-4CC9-8420-B723BA24F7D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022109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DD2852B-B681-D1BC-B5DE-842C1FCFF4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E9DC14C4-D0A0-E147-7169-0EE34E36A5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A8F9F0A5-52AB-641B-4386-6A538F7A87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D7F8D-2F8E-4FC3-A479-F34231A0EB79}" type="datetimeFigureOut">
              <a:rPr lang="it-IT" smtClean="0"/>
              <a:t>03/09/2026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CAA7AD7A-0F49-1E8C-F571-2CA038E2C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224EFE90-EDAB-3F70-E3A0-4374276217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5660E-3EF5-4CC9-8420-B723BA24F7D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583438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9948695-EB48-16CA-204C-D46A68BA1A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BD5CFE97-46DF-BD72-6543-952536903D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C9C7BAA4-C9F8-86B8-A25B-37BF8BCFB3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D7F8D-2F8E-4FC3-A479-F34231A0EB79}" type="datetimeFigureOut">
              <a:rPr lang="it-IT" smtClean="0"/>
              <a:t>03/09/2026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E477BA0C-1EAF-AD91-AF1B-C43E744634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679A827A-5358-2B0A-F990-02583C75A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5660E-3EF5-4CC9-8420-B723BA24F7D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916204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D40A311-68DD-B80E-3810-43F2E8866C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28D90EB4-37A2-47DE-8571-2F5057BC315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9B5A2F2F-4AA9-EC14-01F0-F2AC803DCC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2005E9BD-04A8-D2E8-E1D8-7A0AA7F33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D7F8D-2F8E-4FC3-A479-F34231A0EB79}" type="datetimeFigureOut">
              <a:rPr lang="it-IT" smtClean="0"/>
              <a:t>03/09/2026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F714C9E8-AEBB-CA19-6A3E-A677AF4B0C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6C9ABA58-CB31-7A93-85B0-54F04EBAD8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5660E-3EF5-4CC9-8420-B723BA24F7D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61323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825D6FA-D3FB-6653-668E-30DFDD814B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DECDBF86-2951-7713-C1D9-E4C7DF3D8D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A7857150-C9A4-7AF9-4F1F-6A4A59086B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E8A47538-DCBE-260F-B8E5-E3D83B1550A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9723D9FC-8839-D5ED-AD83-F6522872C6C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BE322EF1-B9E9-81EA-088A-D1303D553D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D7F8D-2F8E-4FC3-A479-F34231A0EB79}" type="datetimeFigureOut">
              <a:rPr lang="it-IT" smtClean="0"/>
              <a:t>03/09/2026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F33CC0E1-7898-4978-DE27-CB12DFF7C2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BF1E6F61-0696-8F9D-EB7D-70371A629B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5660E-3EF5-4CC9-8420-B723BA24F7D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938825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DC5A569-72C9-9692-0BCF-1DABDF4E5F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1D97FE9C-8F10-1339-83F5-181B930563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D7F8D-2F8E-4FC3-A479-F34231A0EB79}" type="datetimeFigureOut">
              <a:rPr lang="it-IT" smtClean="0"/>
              <a:t>03/09/2026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AA0C1385-7BB7-4DC9-756D-3E45D49380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D67E2AA9-111A-4D9D-616D-2F8C9C1E07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5660E-3EF5-4CC9-8420-B723BA24F7D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54912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DFDCE1E4-39C9-AAF4-BC07-2310FEEBF3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D7F8D-2F8E-4FC3-A479-F34231A0EB79}" type="datetimeFigureOut">
              <a:rPr lang="it-IT" smtClean="0"/>
              <a:t>03/09/2026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52C753FF-A981-01A6-1EB4-D0A99C1A22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7CF15D9B-D95D-10FA-6146-FB73157A95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5660E-3EF5-4CC9-8420-B723BA24F7D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146444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5CCD342-A5DE-C91D-7C0D-3245A5EF6B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81E237E9-3B16-3508-02A8-A66E86E5BD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C5DFB06D-D344-1FB2-377C-78D753912D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625E7127-E9E7-1E13-DA3D-FE7D11CBA6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D7F8D-2F8E-4FC3-A479-F34231A0EB79}" type="datetimeFigureOut">
              <a:rPr lang="it-IT" smtClean="0"/>
              <a:t>03/09/2026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211364BC-7F7A-A46E-53F4-0467FAA122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BC933E7B-834D-C824-F4A0-3D1B403C55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5660E-3EF5-4CC9-8420-B723BA24F7D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249948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1382834-9374-2742-C16D-189C16A17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33A4186B-D9F1-4328-C07B-2C3F935177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B8264411-D00F-9B05-639F-18877B4838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56552045-D9E3-52E6-EACF-776036FD1F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D7F8D-2F8E-4FC3-A479-F34231A0EB79}" type="datetimeFigureOut">
              <a:rPr lang="it-IT" smtClean="0"/>
              <a:t>03/09/2026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42C51E6B-3708-4722-FC35-4AD587C850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9DD82800-B902-0333-A860-054518FEE6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5660E-3EF5-4CC9-8420-B723BA24F7D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089562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EBA6A8B-0F65-16A5-56AA-383923F902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3DB809EA-79F1-921A-631B-14076D2DDB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E276B434-B911-85E1-DEF9-832DDD8E66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D7F8D-2F8E-4FC3-A479-F34231A0EB79}" type="datetimeFigureOut">
              <a:rPr lang="it-IT" smtClean="0"/>
              <a:t>03/09/2026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77547683-3ABE-78F2-969A-603F46F76E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9F65D6BC-CEB9-6E9E-9014-179A5184C9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5660E-3EF5-4CC9-8420-B723BA24F7D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381639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73078D7A-89A4-D1EB-8F6C-B30D4A925F7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2A5BD00E-278C-26A3-3251-BD187F156C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CEA5AF35-6983-5FD0-6474-ABFA7EF0FB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D7F8D-2F8E-4FC3-A479-F34231A0EB79}" type="datetimeFigureOut">
              <a:rPr lang="it-IT" smtClean="0"/>
              <a:t>03/09/2026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643E9B7E-74AC-9EB2-8BFC-7EF96B3029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71ED91E2-9BD2-502A-0CE1-7E1CA5ECE1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5660E-3EF5-4CC9-8420-B723BA24F7D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231000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62A09421-A859-AC67-110A-60379E350F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9E71F931-B153-1F35-57AB-9AB15BF0C3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92FE5BFD-574C-C657-AC02-7BBACCC430F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83D7F8D-2F8E-4FC3-A479-F34231A0EB79}" type="datetimeFigureOut">
              <a:rPr lang="it-IT" smtClean="0"/>
              <a:t>03/09/2026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4F4B8292-E771-7365-74CF-EF55D34660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F3DDCE0C-D99F-53D3-602D-AFB5823864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1E5660E-3EF5-4CC9-8420-B723BA24F7D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566013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openxmlformats.org/officeDocument/2006/relationships/image" Target="../media/image5.png"/><Relationship Id="rId18" Type="http://schemas.openxmlformats.org/officeDocument/2006/relationships/diagramColors" Target="../diagrams/colors3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17" Type="http://schemas.openxmlformats.org/officeDocument/2006/relationships/diagramQuickStyle" Target="../diagrams/quickStyle3.xml"/><Relationship Id="rId2" Type="http://schemas.openxmlformats.org/officeDocument/2006/relationships/notesSlide" Target="../notesSlides/notesSlide1.xml"/><Relationship Id="rId16" Type="http://schemas.openxmlformats.org/officeDocument/2006/relationships/diagramLayout" Target="../diagrams/layout3.xml"/><Relationship Id="rId20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5" Type="http://schemas.openxmlformats.org/officeDocument/2006/relationships/diagramData" Target="../diagrams/data3.xml"/><Relationship Id="rId10" Type="http://schemas.openxmlformats.org/officeDocument/2006/relationships/diagramQuickStyle" Target="../diagrams/quickStyle2.xml"/><Relationship Id="rId19" Type="http://schemas.microsoft.com/office/2007/relationships/diagramDrawing" Target="../diagrams/drawing3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Relationship Id="rId1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8F6B2A50-9A9B-E9C5-3F32-D2DA1A6D50D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32075" b="6461"/>
          <a:stretch>
            <a:fillRect/>
          </a:stretch>
        </p:blipFill>
        <p:spPr>
          <a:xfrm>
            <a:off x="20" y="0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6867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egnaposto contenuto 8">
            <a:extLst>
              <a:ext uri="{FF2B5EF4-FFF2-40B4-BE49-F238E27FC236}">
                <a16:creationId xmlns:a16="http://schemas.microsoft.com/office/drawing/2014/main" id="{69C8BA43-B321-0CC8-655E-36687578D3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574" y="1894627"/>
            <a:ext cx="3866798" cy="2320081"/>
          </a:xfrm>
          <a:prstGeom prst="rect">
            <a:avLst/>
          </a:prstGeom>
        </p:spPr>
      </p:pic>
      <p:cxnSp>
        <p:nvCxnSpPr>
          <p:cNvPr id="23" name="Straight Connector 19">
            <a:extLst>
              <a:ext uri="{FF2B5EF4-FFF2-40B4-BE49-F238E27FC236}">
                <a16:creationId xmlns:a16="http://schemas.microsoft.com/office/drawing/2014/main" id="{D4BDCD00-BA97-40D8-93CD-0A9CA931BE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02080" y="4375356"/>
            <a:ext cx="2636520" cy="0"/>
          </a:xfrm>
          <a:prstGeom prst="line">
            <a:avLst/>
          </a:prstGeom>
          <a:ln w="190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Immagine 7">
            <a:extLst>
              <a:ext uri="{FF2B5EF4-FFF2-40B4-BE49-F238E27FC236}">
                <a16:creationId xmlns:a16="http://schemas.microsoft.com/office/drawing/2014/main" id="{84739894-B91E-B31D-D6D8-14859EC6C4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4461" y="2407370"/>
            <a:ext cx="6024458" cy="3614675"/>
          </a:xfrm>
          <a:prstGeom prst="rect">
            <a:avLst/>
          </a:prstGeom>
        </p:spPr>
      </p:pic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2D631E40-F51C-4828-B23B-DF90351329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2520243"/>
            <a:ext cx="0" cy="3710227"/>
          </a:xfrm>
          <a:prstGeom prst="line">
            <a:avLst/>
          </a:prstGeom>
          <a:ln w="190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Immagine 5">
            <a:extLst>
              <a:ext uri="{FF2B5EF4-FFF2-40B4-BE49-F238E27FC236}">
                <a16:creationId xmlns:a16="http://schemas.microsoft.com/office/drawing/2014/main" id="{1B90FB63-C185-59C7-1E22-396246667F1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574" y="4458803"/>
            <a:ext cx="3866798" cy="2339555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F745CCC9-BD33-8415-DAC4-5C5DF1F130F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4639"/>
            <a:ext cx="12191998" cy="946356"/>
          </a:xfrm>
          <a:prstGeom prst="rect">
            <a:avLst/>
          </a:prstGeom>
        </p:spPr>
      </p:pic>
      <p:sp>
        <p:nvSpPr>
          <p:cNvPr id="10" name="Titolo 1">
            <a:extLst>
              <a:ext uri="{FF2B5EF4-FFF2-40B4-BE49-F238E27FC236}">
                <a16:creationId xmlns:a16="http://schemas.microsoft.com/office/drawing/2014/main" id="{DB2DA16F-8056-B63B-3FB6-E651384262A0}"/>
              </a:ext>
            </a:extLst>
          </p:cNvPr>
          <p:cNvSpPr txBox="1">
            <a:spLocks/>
          </p:cNvSpPr>
          <p:nvPr/>
        </p:nvSpPr>
        <p:spPr>
          <a:xfrm>
            <a:off x="751151" y="706744"/>
            <a:ext cx="10909640" cy="10658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b="1" dirty="0">
                <a:solidFill>
                  <a:srgbClr val="E97132"/>
                </a:solidFill>
              </a:rPr>
              <a:t>TITOLI DI STUDIO PARTECIPANTI</a:t>
            </a:r>
          </a:p>
        </p:txBody>
      </p:sp>
      <p:sp>
        <p:nvSpPr>
          <p:cNvPr id="12" name="Content Placeholder 8">
            <a:extLst>
              <a:ext uri="{FF2B5EF4-FFF2-40B4-BE49-F238E27FC236}">
                <a16:creationId xmlns:a16="http://schemas.microsoft.com/office/drawing/2014/main" id="{D864AA4C-4C80-F504-FFD5-520B7D4072B9}"/>
              </a:ext>
            </a:extLst>
          </p:cNvPr>
          <p:cNvSpPr txBox="1">
            <a:spLocks/>
          </p:cNvSpPr>
          <p:nvPr/>
        </p:nvSpPr>
        <p:spPr>
          <a:xfrm>
            <a:off x="633574" y="1317423"/>
            <a:ext cx="10909643" cy="5526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2000" b="1" dirty="0">
                <a:solidFill>
                  <a:srgbClr val="E97132"/>
                </a:solidFill>
              </a:rPr>
              <a:t>ANNI 2024-2025-2026</a:t>
            </a:r>
            <a:endParaRPr lang="en-US" sz="2000" dirty="0">
              <a:solidFill>
                <a:srgbClr val="E9713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60768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>
            <a:extLst>
              <a:ext uri="{FF2B5EF4-FFF2-40B4-BE49-F238E27FC236}">
                <a16:creationId xmlns:a16="http://schemas.microsoft.com/office/drawing/2014/main" id="{818F88E6-940A-82B3-AFC1-FD5AB7C482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3986"/>
            <a:ext cx="12191998" cy="946356"/>
          </a:xfrm>
          <a:prstGeom prst="rect">
            <a:avLst/>
          </a:prstGeom>
        </p:spPr>
      </p:pic>
      <p:pic>
        <p:nvPicPr>
          <p:cNvPr id="11" name="Segnaposto contenuto 10">
            <a:extLst>
              <a:ext uri="{FF2B5EF4-FFF2-40B4-BE49-F238E27FC236}">
                <a16:creationId xmlns:a16="http://schemas.microsoft.com/office/drawing/2014/main" id="{E24F3DFB-D454-5F53-98B2-CD8DC5EF85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237" y="946356"/>
            <a:ext cx="12203233" cy="5907658"/>
          </a:xfrm>
          <a:prstGeom prst="rect">
            <a:avLst/>
          </a:prstGeom>
        </p:spPr>
      </p:pic>
      <p:pic>
        <p:nvPicPr>
          <p:cNvPr id="15" name="Immagine 14">
            <a:extLst>
              <a:ext uri="{FF2B5EF4-FFF2-40B4-BE49-F238E27FC236}">
                <a16:creationId xmlns:a16="http://schemas.microsoft.com/office/drawing/2014/main" id="{3F5EFFAF-D13B-93BA-C86F-45856A95BDBC}"/>
              </a:ext>
            </a:extLst>
          </p:cNvPr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9957230" y="5670459"/>
            <a:ext cx="887553" cy="312052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427679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1C6AD4-597C-801E-2726-5D5883A82A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FA24D4C-0E98-1FEB-5E8F-62C84934B3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8200" y="1151718"/>
            <a:ext cx="11344251" cy="787123"/>
          </a:xfr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it-IT" sz="2400" b="1" dirty="0">
                <a:ln>
                  <a:solidFill>
                    <a:srgbClr val="156082"/>
                  </a:solidFill>
                </a:ln>
                <a:solidFill>
                  <a:srgbClr val="15608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Dati a confronto anni 2024-2025-2026</a:t>
            </a:r>
          </a:p>
        </p:txBody>
      </p:sp>
      <p:graphicFrame>
        <p:nvGraphicFramePr>
          <p:cNvPr id="4" name="Segnaposto contenuto 2">
            <a:extLst>
              <a:ext uri="{FF2B5EF4-FFF2-40B4-BE49-F238E27FC236}">
                <a16:creationId xmlns:a16="http://schemas.microsoft.com/office/drawing/2014/main" id="{2E20FF78-31CB-A28E-C45A-55A32B0C7FE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12291313"/>
              </p:ext>
            </p:extLst>
          </p:nvPr>
        </p:nvGraphicFramePr>
        <p:xfrm>
          <a:off x="5427540" y="1782065"/>
          <a:ext cx="6385231" cy="16722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Segnaposto contenuto 2">
            <a:extLst>
              <a:ext uri="{FF2B5EF4-FFF2-40B4-BE49-F238E27FC236}">
                <a16:creationId xmlns:a16="http://schemas.microsoft.com/office/drawing/2014/main" id="{7F19E5CE-7914-4098-E194-25538B5320A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55285466"/>
              </p:ext>
            </p:extLst>
          </p:nvPr>
        </p:nvGraphicFramePr>
        <p:xfrm>
          <a:off x="5396057" y="3111492"/>
          <a:ext cx="6385230" cy="20335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6" name="Immagine 5">
            <a:extLst>
              <a:ext uri="{FF2B5EF4-FFF2-40B4-BE49-F238E27FC236}">
                <a16:creationId xmlns:a16="http://schemas.microsoft.com/office/drawing/2014/main" id="{1CE2B879-983E-B194-DA2B-B3C4DD69ED89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4639"/>
            <a:ext cx="12191998" cy="946356"/>
          </a:xfrm>
          <a:prstGeom prst="rect">
            <a:avLst/>
          </a:prstGeom>
        </p:spPr>
      </p:pic>
      <p:sp>
        <p:nvSpPr>
          <p:cNvPr id="7" name="Freccia a destra 6">
            <a:extLst>
              <a:ext uri="{FF2B5EF4-FFF2-40B4-BE49-F238E27FC236}">
                <a16:creationId xmlns:a16="http://schemas.microsoft.com/office/drawing/2014/main" id="{2FC87C6C-2F46-F835-2DCB-216FF90906A2}"/>
              </a:ext>
            </a:extLst>
          </p:cNvPr>
          <p:cNvSpPr/>
          <p:nvPr/>
        </p:nvSpPr>
        <p:spPr>
          <a:xfrm>
            <a:off x="379229" y="2197456"/>
            <a:ext cx="2612201" cy="111946"/>
          </a:xfrm>
          <a:prstGeom prst="rightArrow">
            <a:avLst/>
          </a:prstGeom>
          <a:solidFill>
            <a:srgbClr val="156082"/>
          </a:solidFill>
          <a:ln>
            <a:solidFill>
              <a:srgbClr val="156082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rgbClr val="156082"/>
              </a:solidFill>
            </a:endParaRP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CE536766-7655-5CB5-D5D5-8B26E7762CBD}"/>
              </a:ext>
            </a:extLst>
          </p:cNvPr>
          <p:cNvSpPr txBox="1"/>
          <p:nvPr/>
        </p:nvSpPr>
        <p:spPr>
          <a:xfrm>
            <a:off x="2991430" y="2061068"/>
            <a:ext cx="707166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900" b="1" dirty="0">
                <a:solidFill>
                  <a:srgbClr val="15608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</a:t>
            </a:r>
          </a:p>
        </p:txBody>
      </p:sp>
      <p:sp>
        <p:nvSpPr>
          <p:cNvPr id="13" name="Rettangolo 12">
            <a:extLst>
              <a:ext uri="{FF2B5EF4-FFF2-40B4-BE49-F238E27FC236}">
                <a16:creationId xmlns:a16="http://schemas.microsoft.com/office/drawing/2014/main" id="{710B8E56-250D-17E4-15C1-E202E727064F}"/>
              </a:ext>
            </a:extLst>
          </p:cNvPr>
          <p:cNvSpPr/>
          <p:nvPr/>
        </p:nvSpPr>
        <p:spPr>
          <a:xfrm>
            <a:off x="1" y="1169582"/>
            <a:ext cx="203504" cy="723014"/>
          </a:xfrm>
          <a:prstGeom prst="rect">
            <a:avLst/>
          </a:prstGeom>
          <a:solidFill>
            <a:srgbClr val="15608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4" name="Rettangolo 13">
            <a:extLst>
              <a:ext uri="{FF2B5EF4-FFF2-40B4-BE49-F238E27FC236}">
                <a16:creationId xmlns:a16="http://schemas.microsoft.com/office/drawing/2014/main" id="{25950C55-71E9-B3DA-504B-52D483F4F5C9}"/>
              </a:ext>
            </a:extLst>
          </p:cNvPr>
          <p:cNvSpPr/>
          <p:nvPr/>
        </p:nvSpPr>
        <p:spPr>
          <a:xfrm>
            <a:off x="229549" y="1169582"/>
            <a:ext cx="227178" cy="723014"/>
          </a:xfrm>
          <a:prstGeom prst="rect">
            <a:avLst/>
          </a:prstGeom>
          <a:solidFill>
            <a:srgbClr val="15608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ln w="0">
                <a:solidFill>
                  <a:schemeClr val="accent1"/>
                </a:solidFill>
              </a:ln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5" name="Rettangolo 14">
            <a:extLst>
              <a:ext uri="{FF2B5EF4-FFF2-40B4-BE49-F238E27FC236}">
                <a16:creationId xmlns:a16="http://schemas.microsoft.com/office/drawing/2014/main" id="{866C6A0B-EABA-745B-B10F-12000597A5FA}"/>
              </a:ext>
            </a:extLst>
          </p:cNvPr>
          <p:cNvSpPr/>
          <p:nvPr/>
        </p:nvSpPr>
        <p:spPr>
          <a:xfrm>
            <a:off x="491745" y="1169582"/>
            <a:ext cx="45719" cy="723014"/>
          </a:xfrm>
          <a:prstGeom prst="rect">
            <a:avLst/>
          </a:prstGeom>
          <a:solidFill>
            <a:srgbClr val="15608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17" name="Connettore diritto 16">
            <a:extLst>
              <a:ext uri="{FF2B5EF4-FFF2-40B4-BE49-F238E27FC236}">
                <a16:creationId xmlns:a16="http://schemas.microsoft.com/office/drawing/2014/main" id="{FDCD53E6-F541-FE55-BFE3-B409FC8D0650}"/>
              </a:ext>
            </a:extLst>
          </p:cNvPr>
          <p:cNvCxnSpPr/>
          <p:nvPr/>
        </p:nvCxnSpPr>
        <p:spPr>
          <a:xfrm>
            <a:off x="229549" y="6602820"/>
            <a:ext cx="11732902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6" name="CasellaDiTesto 25">
            <a:extLst>
              <a:ext uri="{FF2B5EF4-FFF2-40B4-BE49-F238E27FC236}">
                <a16:creationId xmlns:a16="http://schemas.microsoft.com/office/drawing/2014/main" id="{88A473F2-7CAB-95FD-169E-FDB64BCE6B0A}"/>
              </a:ext>
            </a:extLst>
          </p:cNvPr>
          <p:cNvSpPr txBox="1"/>
          <p:nvPr/>
        </p:nvSpPr>
        <p:spPr>
          <a:xfrm>
            <a:off x="3926532" y="2743917"/>
            <a:ext cx="1602241" cy="5386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spcAft>
                <a:spcPts val="630"/>
              </a:spcAft>
              <a:defRPr cap="all"/>
            </a:pPr>
            <a:r>
              <a:rPr lang="it-IT" sz="1200" b="1" dirty="0">
                <a:solidFill>
                  <a:srgbClr val="15608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</a:p>
          <a:p>
            <a:pPr lvl="0" algn="ctr">
              <a:spcAft>
                <a:spcPts val="630"/>
              </a:spcAft>
              <a:defRPr cap="all"/>
            </a:pPr>
            <a:r>
              <a:rPr lang="it-IT" sz="1200" b="1" dirty="0">
                <a:solidFill>
                  <a:srgbClr val="15608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workshop</a:t>
            </a:r>
            <a:r>
              <a:rPr lang="it-IT" sz="1200" dirty="0">
                <a:solidFill>
                  <a:srgbClr val="15608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1200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6" name="Gruppo 15">
            <a:extLst>
              <a:ext uri="{FF2B5EF4-FFF2-40B4-BE49-F238E27FC236}">
                <a16:creationId xmlns:a16="http://schemas.microsoft.com/office/drawing/2014/main" id="{D3384943-5688-028A-5B3F-E787B25EF2D7}"/>
              </a:ext>
            </a:extLst>
          </p:cNvPr>
          <p:cNvGrpSpPr/>
          <p:nvPr/>
        </p:nvGrpSpPr>
        <p:grpSpPr>
          <a:xfrm>
            <a:off x="4326026" y="1931586"/>
            <a:ext cx="665876" cy="665876"/>
            <a:chOff x="4375011" y="2394106"/>
            <a:chExt cx="665876" cy="665876"/>
          </a:xfrm>
        </p:grpSpPr>
        <p:sp>
          <p:nvSpPr>
            <p:cNvPr id="10" name="Ovale 9">
              <a:extLst>
                <a:ext uri="{FF2B5EF4-FFF2-40B4-BE49-F238E27FC236}">
                  <a16:creationId xmlns:a16="http://schemas.microsoft.com/office/drawing/2014/main" id="{4621E9B4-AEA4-0784-CE98-2B27E636B690}"/>
                </a:ext>
              </a:extLst>
            </p:cNvPr>
            <p:cNvSpPr/>
            <p:nvPr/>
          </p:nvSpPr>
          <p:spPr>
            <a:xfrm>
              <a:off x="4375011" y="2394106"/>
              <a:ext cx="665876" cy="665876"/>
            </a:xfrm>
            <a:prstGeom prst="ellipse">
              <a:avLst/>
            </a:prstGeom>
            <a:solidFill>
              <a:srgbClr val="CCD2D8"/>
            </a:solidFill>
          </p:spPr>
          <p:style>
            <a:lnRef idx="0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bg1">
                <a:lumMod val="95000"/>
                <a:hueOff val="0"/>
                <a:satOff val="0"/>
                <a:lumOff val="0"/>
                <a:alphaOff val="0"/>
              </a:schemeClr>
            </a:fillRef>
            <a:effectRef idx="0">
              <a:schemeClr val="bg1">
                <a:lumMod val="95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it-IT" dirty="0"/>
            </a:p>
          </p:txBody>
        </p:sp>
        <p:pic>
          <p:nvPicPr>
            <p:cNvPr id="21" name="Elemento grafico 20" descr="Aula con riempimento a tinta unita">
              <a:extLst>
                <a:ext uri="{FF2B5EF4-FFF2-40B4-BE49-F238E27FC236}">
                  <a16:creationId xmlns:a16="http://schemas.microsoft.com/office/drawing/2014/main" id="{6592F093-76AE-A1C6-DF43-69A357D882DD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4481948" y="2509207"/>
              <a:ext cx="429699" cy="429699"/>
            </a:xfrm>
            <a:prstGeom prst="rect">
              <a:avLst/>
            </a:prstGeom>
          </p:spPr>
        </p:pic>
        <p:sp>
          <p:nvSpPr>
            <p:cNvPr id="18" name="Rettangolo 17">
              <a:extLst>
                <a:ext uri="{FF2B5EF4-FFF2-40B4-BE49-F238E27FC236}">
                  <a16:creationId xmlns:a16="http://schemas.microsoft.com/office/drawing/2014/main" id="{3E6DBE99-B2EF-96C0-918E-EFA2C2744A38}"/>
                </a:ext>
              </a:extLst>
            </p:cNvPr>
            <p:cNvSpPr/>
            <p:nvPr/>
          </p:nvSpPr>
          <p:spPr>
            <a:xfrm>
              <a:off x="4481948" y="2509207"/>
              <a:ext cx="435674" cy="42134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sp>
        <p:nvSpPr>
          <p:cNvPr id="8" name="Freccia a destra 7">
            <a:extLst>
              <a:ext uri="{FF2B5EF4-FFF2-40B4-BE49-F238E27FC236}">
                <a16:creationId xmlns:a16="http://schemas.microsoft.com/office/drawing/2014/main" id="{92DDA2AD-0F7F-5037-4273-6AB03D15C40D}"/>
              </a:ext>
            </a:extLst>
          </p:cNvPr>
          <p:cNvSpPr/>
          <p:nvPr/>
        </p:nvSpPr>
        <p:spPr>
          <a:xfrm>
            <a:off x="379229" y="3786640"/>
            <a:ext cx="2612201" cy="111946"/>
          </a:xfrm>
          <a:prstGeom prst="rightArrow">
            <a:avLst/>
          </a:prstGeom>
          <a:solidFill>
            <a:srgbClr val="156082"/>
          </a:solidFill>
          <a:ln>
            <a:solidFill>
              <a:srgbClr val="156082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rgbClr val="00B0F0"/>
              </a:solidFill>
            </a:endParaRP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50B6ACFA-F451-A1D1-03FF-EBDFC3C4E9D0}"/>
              </a:ext>
            </a:extLst>
          </p:cNvPr>
          <p:cNvSpPr txBox="1"/>
          <p:nvPr/>
        </p:nvSpPr>
        <p:spPr>
          <a:xfrm>
            <a:off x="2991430" y="3627566"/>
            <a:ext cx="707166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900" b="1" dirty="0">
                <a:solidFill>
                  <a:srgbClr val="15608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2025</a:t>
            </a:r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15A0D487-6BD0-4826-FC99-C4854D84AE84}"/>
              </a:ext>
            </a:extLst>
          </p:cNvPr>
          <p:cNvSpPr txBox="1"/>
          <p:nvPr/>
        </p:nvSpPr>
        <p:spPr>
          <a:xfrm>
            <a:off x="3857843" y="4265767"/>
            <a:ext cx="1602241" cy="5386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spcAft>
                <a:spcPts val="630"/>
              </a:spcAft>
              <a:defRPr cap="all"/>
            </a:pPr>
            <a:r>
              <a:rPr lang="it-IT" sz="1200" b="1" dirty="0">
                <a:solidFill>
                  <a:srgbClr val="15608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  <a:p>
            <a:pPr lvl="0" algn="ctr">
              <a:spcAft>
                <a:spcPts val="630"/>
              </a:spcAft>
              <a:defRPr cap="all"/>
            </a:pPr>
            <a:r>
              <a:rPr lang="it-IT" sz="1200" b="1" dirty="0">
                <a:solidFill>
                  <a:srgbClr val="15608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workshop</a:t>
            </a:r>
            <a:r>
              <a:rPr lang="it-IT" sz="1200" dirty="0">
                <a:solidFill>
                  <a:srgbClr val="15608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1200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8" name="Gruppo 37">
            <a:extLst>
              <a:ext uri="{FF2B5EF4-FFF2-40B4-BE49-F238E27FC236}">
                <a16:creationId xmlns:a16="http://schemas.microsoft.com/office/drawing/2014/main" id="{DE4E708F-D5E6-AED7-3704-69C05EA19F67}"/>
              </a:ext>
            </a:extLst>
          </p:cNvPr>
          <p:cNvGrpSpPr/>
          <p:nvPr/>
        </p:nvGrpSpPr>
        <p:grpSpPr>
          <a:xfrm>
            <a:off x="4326026" y="3519200"/>
            <a:ext cx="665876" cy="665876"/>
            <a:chOff x="4326026" y="3519200"/>
            <a:chExt cx="665876" cy="665876"/>
          </a:xfrm>
        </p:grpSpPr>
        <p:sp>
          <p:nvSpPr>
            <p:cNvPr id="3" name="Ovale 2">
              <a:extLst>
                <a:ext uri="{FF2B5EF4-FFF2-40B4-BE49-F238E27FC236}">
                  <a16:creationId xmlns:a16="http://schemas.microsoft.com/office/drawing/2014/main" id="{0FD4B812-5617-D144-3E9D-13F3BA1F371B}"/>
                </a:ext>
              </a:extLst>
            </p:cNvPr>
            <p:cNvSpPr/>
            <p:nvPr/>
          </p:nvSpPr>
          <p:spPr>
            <a:xfrm>
              <a:off x="4326026" y="3519200"/>
              <a:ext cx="665876" cy="665876"/>
            </a:xfrm>
            <a:prstGeom prst="ellipse">
              <a:avLst/>
            </a:prstGeom>
            <a:solidFill>
              <a:srgbClr val="CCD2D8"/>
            </a:solidFill>
          </p:spPr>
          <p:style>
            <a:lnRef idx="0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bg1">
                <a:lumMod val="95000"/>
                <a:hueOff val="0"/>
                <a:satOff val="0"/>
                <a:lumOff val="0"/>
                <a:alphaOff val="0"/>
              </a:schemeClr>
            </a:fillRef>
            <a:effectRef idx="0">
              <a:schemeClr val="bg1">
                <a:lumMod val="95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it-IT" dirty="0"/>
            </a:p>
          </p:txBody>
        </p:sp>
        <p:pic>
          <p:nvPicPr>
            <p:cNvPr id="9" name="Elemento grafico 8" descr="Aula con riempimento a tinta unita">
              <a:extLst>
                <a:ext uri="{FF2B5EF4-FFF2-40B4-BE49-F238E27FC236}">
                  <a16:creationId xmlns:a16="http://schemas.microsoft.com/office/drawing/2014/main" id="{8997A611-3A88-439F-73F9-2066F63EB3A3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4441127" y="3626383"/>
              <a:ext cx="435673" cy="435673"/>
            </a:xfrm>
            <a:prstGeom prst="rect">
              <a:avLst/>
            </a:prstGeom>
          </p:spPr>
        </p:pic>
        <p:sp>
          <p:nvSpPr>
            <p:cNvPr id="19" name="Rettangolo 18">
              <a:extLst>
                <a:ext uri="{FF2B5EF4-FFF2-40B4-BE49-F238E27FC236}">
                  <a16:creationId xmlns:a16="http://schemas.microsoft.com/office/drawing/2014/main" id="{762F72A2-7840-5FF9-4CBA-8146BFF462FE}"/>
                </a:ext>
              </a:extLst>
            </p:cNvPr>
            <p:cNvSpPr/>
            <p:nvPr/>
          </p:nvSpPr>
          <p:spPr>
            <a:xfrm>
              <a:off x="4441126" y="3634736"/>
              <a:ext cx="435674" cy="42134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sp>
        <p:nvSpPr>
          <p:cNvPr id="29" name="Freccia a destra 28">
            <a:extLst>
              <a:ext uri="{FF2B5EF4-FFF2-40B4-BE49-F238E27FC236}">
                <a16:creationId xmlns:a16="http://schemas.microsoft.com/office/drawing/2014/main" id="{BFE0F954-117D-2E10-F068-C7D234664497}"/>
              </a:ext>
            </a:extLst>
          </p:cNvPr>
          <p:cNvSpPr/>
          <p:nvPr/>
        </p:nvSpPr>
        <p:spPr>
          <a:xfrm>
            <a:off x="343138" y="5695866"/>
            <a:ext cx="2612201" cy="111946"/>
          </a:xfrm>
          <a:prstGeom prst="rightArrow">
            <a:avLst/>
          </a:prstGeom>
          <a:solidFill>
            <a:srgbClr val="156082"/>
          </a:solidFill>
          <a:ln>
            <a:solidFill>
              <a:srgbClr val="156082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rgbClr val="00B0F0"/>
              </a:solidFill>
            </a:endParaRPr>
          </a:p>
        </p:txBody>
      </p:sp>
      <p:sp>
        <p:nvSpPr>
          <p:cNvPr id="31" name="CasellaDiTesto 30">
            <a:extLst>
              <a:ext uri="{FF2B5EF4-FFF2-40B4-BE49-F238E27FC236}">
                <a16:creationId xmlns:a16="http://schemas.microsoft.com/office/drawing/2014/main" id="{D336A5CC-A912-8043-D8F5-38FBE0F914CB}"/>
              </a:ext>
            </a:extLst>
          </p:cNvPr>
          <p:cNvSpPr txBox="1"/>
          <p:nvPr/>
        </p:nvSpPr>
        <p:spPr>
          <a:xfrm>
            <a:off x="3004994" y="5559478"/>
            <a:ext cx="707166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900" b="1" dirty="0">
                <a:solidFill>
                  <a:srgbClr val="15608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2026</a:t>
            </a:r>
          </a:p>
        </p:txBody>
      </p:sp>
      <p:graphicFrame>
        <p:nvGraphicFramePr>
          <p:cNvPr id="35" name="Segnaposto contenuto 2">
            <a:extLst>
              <a:ext uri="{FF2B5EF4-FFF2-40B4-BE49-F238E27FC236}">
                <a16:creationId xmlns:a16="http://schemas.microsoft.com/office/drawing/2014/main" id="{8C202AF2-F7BA-18FD-3516-8C5028F9E96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51805087"/>
              </p:ext>
            </p:extLst>
          </p:nvPr>
        </p:nvGraphicFramePr>
        <p:xfrm>
          <a:off x="5396057" y="4627006"/>
          <a:ext cx="6385230" cy="20335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5" r:lo="rId16" r:qs="rId17" r:cs="rId18"/>
          </a:graphicData>
        </a:graphic>
      </p:graphicFrame>
      <p:pic>
        <p:nvPicPr>
          <p:cNvPr id="40" name="Immagine 39">
            <a:extLst>
              <a:ext uri="{FF2B5EF4-FFF2-40B4-BE49-F238E27FC236}">
                <a16:creationId xmlns:a16="http://schemas.microsoft.com/office/drawing/2014/main" id="{3CCF0770-6630-F4C3-3510-0E4EB3C49DFC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4348716" y="5039323"/>
            <a:ext cx="664522" cy="670618"/>
          </a:xfrm>
          <a:prstGeom prst="rect">
            <a:avLst/>
          </a:prstGeom>
        </p:spPr>
      </p:pic>
      <p:sp>
        <p:nvSpPr>
          <p:cNvPr id="42" name="CasellaDiTesto 41">
            <a:extLst>
              <a:ext uri="{FF2B5EF4-FFF2-40B4-BE49-F238E27FC236}">
                <a16:creationId xmlns:a16="http://schemas.microsoft.com/office/drawing/2014/main" id="{EDDD831F-8DAF-A07D-49F3-9EBD0E841E58}"/>
              </a:ext>
            </a:extLst>
          </p:cNvPr>
          <p:cNvSpPr txBox="1"/>
          <p:nvPr/>
        </p:nvSpPr>
        <p:spPr>
          <a:xfrm>
            <a:off x="3879856" y="5766112"/>
            <a:ext cx="1602241" cy="5386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spcAft>
                <a:spcPts val="630"/>
              </a:spcAft>
              <a:defRPr cap="all"/>
            </a:pPr>
            <a:r>
              <a:rPr lang="it-IT" sz="1200" b="1" dirty="0">
                <a:solidFill>
                  <a:srgbClr val="15608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  <a:p>
            <a:pPr lvl="0" algn="ctr">
              <a:spcAft>
                <a:spcPts val="630"/>
              </a:spcAft>
              <a:defRPr cap="all"/>
            </a:pPr>
            <a:r>
              <a:rPr lang="it-IT" sz="1200" b="1" dirty="0">
                <a:solidFill>
                  <a:srgbClr val="15608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workshop</a:t>
            </a:r>
            <a:r>
              <a:rPr lang="it-IT" sz="1200" dirty="0">
                <a:solidFill>
                  <a:srgbClr val="15608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1200" dirty="0">
              <a:solidFill>
                <a:srgbClr val="15608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265323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1230</TotalTime>
  <Words>56</Words>
  <Application>Microsoft Office PowerPoint</Application>
  <PresentationFormat>Widescreen</PresentationFormat>
  <Paragraphs>42</Paragraphs>
  <Slides>4</Slides>
  <Notes>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9" baseType="lpstr">
      <vt:lpstr>Aptos</vt:lpstr>
      <vt:lpstr>Aptos Display</vt:lpstr>
      <vt:lpstr>Arial</vt:lpstr>
      <vt:lpstr>Times New Roman</vt:lpstr>
      <vt:lpstr>Tema di Office</vt:lpstr>
      <vt:lpstr>Presentazione standard di PowerPoint</vt:lpstr>
      <vt:lpstr>Presentazione standard di PowerPoint</vt:lpstr>
      <vt:lpstr>Presentazione standard di PowerPoint</vt:lpstr>
      <vt:lpstr>Dati a confronto anni 2024-2025-2026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Sofia Baudi</dc:creator>
  <cp:lastModifiedBy>Sofia Baudi</cp:lastModifiedBy>
  <cp:revision>8</cp:revision>
  <dcterms:created xsi:type="dcterms:W3CDTF">2025-08-20T12:21:12Z</dcterms:created>
  <dcterms:modified xsi:type="dcterms:W3CDTF">2026-09-03T12:27:17Z</dcterms:modified>
</cp:coreProperties>
</file>